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Lst>
  <p:sldSz cx="9144000" cy="5143500" type="screen16x9"/>
  <p:notesSz cx="6858000" cy="9144000"/>
  <p:embeddedFontLst>
    <p:embeddedFont>
      <p:font typeface="Calibri" panose="020F0502020204030204" pitchFamily="34" charset="0"/>
      <p:regular r:id="rId39"/>
      <p:bold r:id="rId40"/>
      <p:italic r:id="rId41"/>
      <p:boldItalic r:id="rId42"/>
    </p:embeddedFont>
    <p:embeddedFont>
      <p:font typeface="Lato Black" panose="020F0802020204030203" pitchFamily="34" charset="77"/>
      <p:bold r:id="rId43"/>
      <p:italic r:id="rId44"/>
      <p:boldItalic r:id="rId45"/>
    </p:embeddedFont>
    <p:embeddedFont>
      <p:font typeface="Roboto" panose="02000000000000000000" pitchFamily="2" charset="0"/>
      <p:regular r:id="rId46"/>
      <p:bold r:id="rId47"/>
      <p:italic r:id="rId48"/>
      <p:boldItalic r:id="rId49"/>
    </p:embeddedFont>
    <p:embeddedFont>
      <p:font typeface="Roboto Black" panose="02000000000000000000" pitchFamily="2" charset="0"/>
      <p:bold r:id="rId50"/>
      <p:boldItalic r:id="rId51"/>
    </p:embeddedFont>
    <p:embeddedFont>
      <p:font typeface="Roboto Light" panose="02000000000000000000" pitchFamily="2"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A4A3A4"/>
          </p15:clr>
        </p15:guide>
        <p15:guide id="2" orient="horz" pos="162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8" roundtripDataSignature="AMtx7mgJUowiTYsbszB9nW3JdkPhhLFmt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703"/>
  </p:normalViewPr>
  <p:slideViewPr>
    <p:cSldViewPr snapToGrid="0">
      <p:cViewPr varScale="1">
        <p:scale>
          <a:sx n="120" d="100"/>
          <a:sy n="120" d="100"/>
        </p:scale>
        <p:origin x="200" y="424"/>
      </p:cViewPr>
      <p:guideLst>
        <p:guide pos="288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customschemas.google.com/relationships/presentationmetadata" Target="meta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d-ID"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6" name="Google Shape;27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 name="Google Shape;32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8" name="Google Shape;46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5" name="Google Shape;47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5" name="Google Shape;48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1" name="Google Shape;51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9" name="Google Shape;55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5" name="Google Shape;56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5" name="Google Shape;57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4" name="Google Shape;58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0" name="Google Shape;59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1" name="Google Shape;61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7" name="Google Shape;19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53_Title Slide">
  <p:cSld name="53_Title Slide">
    <p:spTree>
      <p:nvGrpSpPr>
        <p:cNvPr id="1"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7_Title Slide">
  <p:cSld name="27_Title Slide">
    <p:spTree>
      <p:nvGrpSpPr>
        <p:cNvPr id="1" name="Shape 42"/>
        <p:cNvGrpSpPr/>
        <p:nvPr/>
      </p:nvGrpSpPr>
      <p:grpSpPr>
        <a:xfrm>
          <a:off x="0" y="0"/>
          <a:ext cx="0" cy="0"/>
          <a:chOff x="0" y="0"/>
          <a:chExt cx="0" cy="0"/>
        </a:xfrm>
      </p:grpSpPr>
      <p:sp>
        <p:nvSpPr>
          <p:cNvPr id="43" name="Google Shape;43;p50"/>
          <p:cNvSpPr>
            <a:spLocks noGrp="1"/>
          </p:cNvSpPr>
          <p:nvPr>
            <p:ph type="pic" idx="2"/>
          </p:nvPr>
        </p:nvSpPr>
        <p:spPr>
          <a:xfrm>
            <a:off x="359532" y="1816242"/>
            <a:ext cx="3078956" cy="3077766"/>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8_Title Slide">
  <p:cSld name="28_Title Slide">
    <p:spTree>
      <p:nvGrpSpPr>
        <p:cNvPr id="1" name="Shape 44"/>
        <p:cNvGrpSpPr/>
        <p:nvPr/>
      </p:nvGrpSpPr>
      <p:grpSpPr>
        <a:xfrm>
          <a:off x="0" y="0"/>
          <a:ext cx="0" cy="0"/>
          <a:chOff x="0" y="0"/>
          <a:chExt cx="0" cy="0"/>
        </a:xfrm>
      </p:grpSpPr>
      <p:sp>
        <p:nvSpPr>
          <p:cNvPr id="45" name="Google Shape;45;p51"/>
          <p:cNvSpPr>
            <a:spLocks noGrp="1"/>
          </p:cNvSpPr>
          <p:nvPr>
            <p:ph type="pic" idx="2"/>
          </p:nvPr>
        </p:nvSpPr>
        <p:spPr>
          <a:xfrm>
            <a:off x="899797" y="2032099"/>
            <a:ext cx="1619771" cy="1619771"/>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9pPr>
          </a:lstStyle>
          <a:p>
            <a:endParaRPr/>
          </a:p>
        </p:txBody>
      </p:sp>
      <p:sp>
        <p:nvSpPr>
          <p:cNvPr id="46" name="Google Shape;46;p51"/>
          <p:cNvSpPr>
            <a:spLocks noGrp="1"/>
          </p:cNvSpPr>
          <p:nvPr>
            <p:ph type="pic" idx="3"/>
          </p:nvPr>
        </p:nvSpPr>
        <p:spPr>
          <a:xfrm>
            <a:off x="3762115" y="2032099"/>
            <a:ext cx="1619771" cy="1619771"/>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9pPr>
          </a:lstStyle>
          <a:p>
            <a:endParaRPr/>
          </a:p>
        </p:txBody>
      </p:sp>
      <p:sp>
        <p:nvSpPr>
          <p:cNvPr id="47" name="Google Shape;47;p51"/>
          <p:cNvSpPr>
            <a:spLocks noGrp="1"/>
          </p:cNvSpPr>
          <p:nvPr>
            <p:ph type="pic" idx="4"/>
          </p:nvPr>
        </p:nvSpPr>
        <p:spPr>
          <a:xfrm>
            <a:off x="6462415" y="2032099"/>
            <a:ext cx="1619771" cy="1619771"/>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500"/>
                                        <p:tgtEl>
                                          <p:spTgt spid="4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6_Title Slide">
  <p:cSld name="26_Title Slide">
    <p:spTree>
      <p:nvGrpSpPr>
        <p:cNvPr id="1" name="Shape 48"/>
        <p:cNvGrpSpPr/>
        <p:nvPr/>
      </p:nvGrpSpPr>
      <p:grpSpPr>
        <a:xfrm>
          <a:off x="0" y="0"/>
          <a:ext cx="0" cy="0"/>
          <a:chOff x="0" y="0"/>
          <a:chExt cx="0" cy="0"/>
        </a:xfrm>
      </p:grpSpPr>
      <p:sp>
        <p:nvSpPr>
          <p:cNvPr id="49" name="Google Shape;49;p52"/>
          <p:cNvSpPr>
            <a:spLocks noGrp="1"/>
          </p:cNvSpPr>
          <p:nvPr>
            <p:ph type="pic" idx="2"/>
          </p:nvPr>
        </p:nvSpPr>
        <p:spPr>
          <a:xfrm>
            <a:off x="628948" y="1896919"/>
            <a:ext cx="1350765" cy="13496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9pPr>
          </a:lstStyle>
          <a:p>
            <a:endParaRPr/>
          </a:p>
        </p:txBody>
      </p:sp>
      <p:sp>
        <p:nvSpPr>
          <p:cNvPr id="50" name="Google Shape;50;p52"/>
          <p:cNvSpPr>
            <a:spLocks noGrp="1"/>
          </p:cNvSpPr>
          <p:nvPr>
            <p:ph type="pic" idx="3"/>
          </p:nvPr>
        </p:nvSpPr>
        <p:spPr>
          <a:xfrm>
            <a:off x="628948" y="3409087"/>
            <a:ext cx="1350765" cy="13496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9pPr>
          </a:lstStyle>
          <a:p>
            <a:endParaRPr/>
          </a:p>
        </p:txBody>
      </p:sp>
      <p:sp>
        <p:nvSpPr>
          <p:cNvPr id="51" name="Google Shape;51;p52"/>
          <p:cNvSpPr>
            <a:spLocks noGrp="1"/>
          </p:cNvSpPr>
          <p:nvPr>
            <p:ph type="pic" idx="4"/>
          </p:nvPr>
        </p:nvSpPr>
        <p:spPr>
          <a:xfrm>
            <a:off x="5004048" y="1896919"/>
            <a:ext cx="1350765" cy="13496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9pPr>
          </a:lstStyle>
          <a:p>
            <a:endParaRPr/>
          </a:p>
        </p:txBody>
      </p:sp>
      <p:sp>
        <p:nvSpPr>
          <p:cNvPr id="52" name="Google Shape;52;p52"/>
          <p:cNvSpPr>
            <a:spLocks noGrp="1"/>
          </p:cNvSpPr>
          <p:nvPr>
            <p:ph type="pic" idx="5"/>
          </p:nvPr>
        </p:nvSpPr>
        <p:spPr>
          <a:xfrm>
            <a:off x="5004048" y="3409087"/>
            <a:ext cx="1350765" cy="13496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1_Title Slide">
  <p:cSld name="31_Title Slide">
    <p:spTree>
      <p:nvGrpSpPr>
        <p:cNvPr id="1" name="Shape 53"/>
        <p:cNvGrpSpPr/>
        <p:nvPr/>
      </p:nvGrpSpPr>
      <p:grpSpPr>
        <a:xfrm>
          <a:off x="0" y="0"/>
          <a:ext cx="0" cy="0"/>
          <a:chOff x="0" y="0"/>
          <a:chExt cx="0" cy="0"/>
        </a:xfrm>
      </p:grpSpPr>
      <p:sp>
        <p:nvSpPr>
          <p:cNvPr id="54" name="Google Shape;54;p53"/>
          <p:cNvSpPr>
            <a:spLocks noGrp="1"/>
          </p:cNvSpPr>
          <p:nvPr>
            <p:ph type="pic" idx="2"/>
          </p:nvPr>
        </p:nvSpPr>
        <p:spPr>
          <a:xfrm>
            <a:off x="4572000" y="0"/>
            <a:ext cx="4572000" cy="25717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9pPr>
          </a:lstStyle>
          <a:p>
            <a:endParaRPr/>
          </a:p>
        </p:txBody>
      </p:sp>
      <p:sp>
        <p:nvSpPr>
          <p:cNvPr id="55" name="Google Shape;55;p53"/>
          <p:cNvSpPr>
            <a:spLocks noGrp="1"/>
          </p:cNvSpPr>
          <p:nvPr>
            <p:ph type="pic" idx="3"/>
          </p:nvPr>
        </p:nvSpPr>
        <p:spPr>
          <a:xfrm>
            <a:off x="6948264" y="2679762"/>
            <a:ext cx="2195736" cy="2484276"/>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9pPr>
          </a:lstStyle>
          <a:p>
            <a:endParaRPr/>
          </a:p>
        </p:txBody>
      </p:sp>
      <p:sp>
        <p:nvSpPr>
          <p:cNvPr id="56" name="Google Shape;56;p53"/>
          <p:cNvSpPr>
            <a:spLocks noGrp="1"/>
          </p:cNvSpPr>
          <p:nvPr>
            <p:ph type="pic" idx="4"/>
          </p:nvPr>
        </p:nvSpPr>
        <p:spPr>
          <a:xfrm>
            <a:off x="4572000" y="2679762"/>
            <a:ext cx="2286000" cy="2484276"/>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3_Title Slide">
  <p:cSld name="33_Title Slide">
    <p:spTree>
      <p:nvGrpSpPr>
        <p:cNvPr id="1" name="Shape 57"/>
        <p:cNvGrpSpPr/>
        <p:nvPr/>
      </p:nvGrpSpPr>
      <p:grpSpPr>
        <a:xfrm>
          <a:off x="0" y="0"/>
          <a:ext cx="0" cy="0"/>
          <a:chOff x="0" y="0"/>
          <a:chExt cx="0" cy="0"/>
        </a:xfrm>
      </p:grpSpPr>
      <p:sp>
        <p:nvSpPr>
          <p:cNvPr id="58" name="Google Shape;58;p54"/>
          <p:cNvSpPr>
            <a:spLocks noGrp="1"/>
          </p:cNvSpPr>
          <p:nvPr>
            <p:ph type="pic" idx="2"/>
          </p:nvPr>
        </p:nvSpPr>
        <p:spPr>
          <a:xfrm>
            <a:off x="1601113" y="1706568"/>
            <a:ext cx="1728899" cy="1730364"/>
          </a:xfrm>
          <a:prstGeom prst="ellipse">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9pPr>
          </a:lstStyle>
          <a:p>
            <a:endParaRPr/>
          </a:p>
        </p:txBody>
      </p:sp>
      <p:sp>
        <p:nvSpPr>
          <p:cNvPr id="59" name="Google Shape;59;p54"/>
          <p:cNvSpPr>
            <a:spLocks noGrp="1"/>
          </p:cNvSpPr>
          <p:nvPr>
            <p:ph type="pic" idx="3"/>
          </p:nvPr>
        </p:nvSpPr>
        <p:spPr>
          <a:xfrm>
            <a:off x="5597408" y="1706568"/>
            <a:ext cx="1728899" cy="1730364"/>
          </a:xfrm>
          <a:prstGeom prst="ellipse">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
        <p:cNvGrpSpPr/>
        <p:nvPr/>
      </p:nvGrpSpPr>
      <p:grpSpPr>
        <a:xfrm>
          <a:off x="0" y="0"/>
          <a:ext cx="0" cy="0"/>
          <a:chOff x="0" y="0"/>
          <a:chExt cx="0" cy="0"/>
        </a:xfrm>
      </p:grpSpPr>
      <p:sp>
        <p:nvSpPr>
          <p:cNvPr id="61" name="Google Shape;61;p55"/>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Roboto"/>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55"/>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63" name="Google Shape;63;p5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5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5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d-ID"/>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
        <p:cNvGrpSpPr/>
        <p:nvPr/>
      </p:nvGrpSpPr>
      <p:grpSpPr>
        <a:xfrm>
          <a:off x="0" y="0"/>
          <a:ext cx="0" cy="0"/>
          <a:chOff x="0" y="0"/>
          <a:chExt cx="0" cy="0"/>
        </a:xfrm>
      </p:grpSpPr>
      <p:sp>
        <p:nvSpPr>
          <p:cNvPr id="67" name="Google Shape;67;p5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5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9" name="Google Shape;69;p5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d-ID"/>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57"/>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Roboto"/>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7"/>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75" name="Google Shape;75;p5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d-ID"/>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8"/>
        <p:cNvGrpSpPr/>
        <p:nvPr/>
      </p:nvGrpSpPr>
      <p:grpSpPr>
        <a:xfrm>
          <a:off x="0" y="0"/>
          <a:ext cx="0" cy="0"/>
          <a:chOff x="0" y="0"/>
          <a:chExt cx="0" cy="0"/>
        </a:xfrm>
      </p:grpSpPr>
      <p:sp>
        <p:nvSpPr>
          <p:cNvPr id="79" name="Google Shape;79;p5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8"/>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58"/>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2" name="Google Shape;82;p5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5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d-ID"/>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
        <p:cNvGrpSpPr/>
        <p:nvPr/>
      </p:nvGrpSpPr>
      <p:grpSpPr>
        <a:xfrm>
          <a:off x="0" y="0"/>
          <a:ext cx="0" cy="0"/>
          <a:chOff x="0" y="0"/>
          <a:chExt cx="0" cy="0"/>
        </a:xfrm>
      </p:grpSpPr>
      <p:sp>
        <p:nvSpPr>
          <p:cNvPr id="86" name="Google Shape;86;p59"/>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59"/>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88" name="Google Shape;88;p59"/>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9" name="Google Shape;89;p59"/>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90" name="Google Shape;90;p59"/>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1" name="Google Shape;91;p5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5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5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d-ID"/>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
        <p:nvSpPr>
          <p:cNvPr id="17" name="Google Shape;17;p4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4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d-ID"/>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
        <p:cNvGrpSpPr/>
        <p:nvPr/>
      </p:nvGrpSpPr>
      <p:grpSpPr>
        <a:xfrm>
          <a:off x="0" y="0"/>
          <a:ext cx="0" cy="0"/>
          <a:chOff x="0" y="0"/>
          <a:chExt cx="0" cy="0"/>
        </a:xfrm>
      </p:grpSpPr>
      <p:sp>
        <p:nvSpPr>
          <p:cNvPr id="95" name="Google Shape;95;p6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6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6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6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d-ID"/>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61"/>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Roboto"/>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61"/>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102" name="Google Shape;102;p61"/>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03" name="Google Shape;103;p6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6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6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d-ID"/>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62"/>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Roboto"/>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62"/>
          <p:cNvSpPr>
            <a:spLocks noGrp="1"/>
          </p:cNvSpPr>
          <p:nvPr>
            <p:ph type="pic" idx="2"/>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Roboto"/>
                <a:ea typeface="Roboto"/>
                <a:cs typeface="Roboto"/>
                <a:sym typeface="Roboto"/>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Roboto"/>
                <a:ea typeface="Roboto"/>
                <a:cs typeface="Roboto"/>
                <a:sym typeface="Roboto"/>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Roboto"/>
                <a:ea typeface="Roboto"/>
                <a:cs typeface="Roboto"/>
                <a:sym typeface="Roboto"/>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Roboto"/>
                <a:ea typeface="Roboto"/>
                <a:cs typeface="Roboto"/>
                <a:sym typeface="Roboto"/>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Roboto"/>
                <a:ea typeface="Roboto"/>
                <a:cs typeface="Roboto"/>
                <a:sym typeface="Roboto"/>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Roboto"/>
                <a:ea typeface="Roboto"/>
                <a:cs typeface="Roboto"/>
                <a:sym typeface="Roboto"/>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Roboto"/>
                <a:ea typeface="Roboto"/>
                <a:cs typeface="Roboto"/>
                <a:sym typeface="Roboto"/>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Roboto"/>
                <a:ea typeface="Roboto"/>
                <a:cs typeface="Roboto"/>
                <a:sym typeface="Roboto"/>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Roboto"/>
                <a:ea typeface="Roboto"/>
                <a:cs typeface="Roboto"/>
                <a:sym typeface="Roboto"/>
              </a:defRPr>
            </a:lvl9pPr>
          </a:lstStyle>
          <a:p>
            <a:endParaRPr/>
          </a:p>
        </p:txBody>
      </p:sp>
      <p:sp>
        <p:nvSpPr>
          <p:cNvPr id="109" name="Google Shape;109;p62"/>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10" name="Google Shape;110;p6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6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6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d-ID"/>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6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63"/>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6" name="Google Shape;116;p6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6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6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d-ID"/>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64"/>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64"/>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2" name="Google Shape;122;p6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6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6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d-ID"/>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125"/>
        <p:cNvGrpSpPr/>
        <p:nvPr/>
      </p:nvGrpSpPr>
      <p:grpSpPr>
        <a:xfrm>
          <a:off x="0" y="0"/>
          <a:ext cx="0" cy="0"/>
          <a:chOff x="0" y="0"/>
          <a:chExt cx="0" cy="0"/>
        </a:xfrm>
      </p:grpSpPr>
      <p:sp>
        <p:nvSpPr>
          <p:cNvPr id="126" name="Google Shape;126;p65"/>
          <p:cNvSpPr>
            <a:spLocks noGrp="1"/>
          </p:cNvSpPr>
          <p:nvPr>
            <p:ph type="pic" idx="2"/>
          </p:nvPr>
        </p:nvSpPr>
        <p:spPr>
          <a:xfrm>
            <a:off x="5062819" y="0"/>
            <a:ext cx="4081182" cy="51435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27"/>
        <p:cNvGrpSpPr/>
        <p:nvPr/>
      </p:nvGrpSpPr>
      <p:grpSpPr>
        <a:xfrm>
          <a:off x="0" y="0"/>
          <a:ext cx="0" cy="0"/>
          <a:chOff x="0" y="0"/>
          <a:chExt cx="0" cy="0"/>
        </a:xfrm>
      </p:grpSpPr>
      <p:sp>
        <p:nvSpPr>
          <p:cNvPr id="128" name="Google Shape;128;p66"/>
          <p:cNvSpPr>
            <a:spLocks noGrp="1"/>
          </p:cNvSpPr>
          <p:nvPr>
            <p:ph type="pic" idx="2"/>
          </p:nvPr>
        </p:nvSpPr>
        <p:spPr>
          <a:xfrm>
            <a:off x="0" y="0"/>
            <a:ext cx="9144000" cy="51435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129"/>
        <p:cNvGrpSpPr/>
        <p:nvPr/>
      </p:nvGrpSpPr>
      <p:grpSpPr>
        <a:xfrm>
          <a:off x="0" y="0"/>
          <a:ext cx="0" cy="0"/>
          <a:chOff x="0" y="0"/>
          <a:chExt cx="0" cy="0"/>
        </a:xfrm>
      </p:grpSpPr>
      <p:sp>
        <p:nvSpPr>
          <p:cNvPr id="130" name="Google Shape;130;p67"/>
          <p:cNvSpPr>
            <a:spLocks noGrp="1"/>
          </p:cNvSpPr>
          <p:nvPr>
            <p:ph type="pic" idx="2"/>
          </p:nvPr>
        </p:nvSpPr>
        <p:spPr>
          <a:xfrm>
            <a:off x="4572000" y="0"/>
            <a:ext cx="4572000" cy="51435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31"/>
        <p:cNvGrpSpPr/>
        <p:nvPr/>
      </p:nvGrpSpPr>
      <p:grpSpPr>
        <a:xfrm>
          <a:off x="0" y="0"/>
          <a:ext cx="0" cy="0"/>
          <a:chOff x="0" y="0"/>
          <a:chExt cx="0" cy="0"/>
        </a:xfrm>
      </p:grpSpPr>
      <p:sp>
        <p:nvSpPr>
          <p:cNvPr id="132" name="Google Shape;132;p68"/>
          <p:cNvSpPr>
            <a:spLocks noGrp="1"/>
          </p:cNvSpPr>
          <p:nvPr>
            <p:ph type="pic" idx="2"/>
          </p:nvPr>
        </p:nvSpPr>
        <p:spPr>
          <a:xfrm>
            <a:off x="0" y="0"/>
            <a:ext cx="9144000" cy="51435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6_Title Slide">
  <p:cSld name="36_Title Slide">
    <p:spTree>
      <p:nvGrpSpPr>
        <p:cNvPr id="1" name="Shape 133"/>
        <p:cNvGrpSpPr/>
        <p:nvPr/>
      </p:nvGrpSpPr>
      <p:grpSpPr>
        <a:xfrm>
          <a:off x="0" y="0"/>
          <a:ext cx="0" cy="0"/>
          <a:chOff x="0" y="0"/>
          <a:chExt cx="0" cy="0"/>
        </a:xfrm>
      </p:grpSpPr>
      <p:sp>
        <p:nvSpPr>
          <p:cNvPr id="134" name="Google Shape;134;p69"/>
          <p:cNvSpPr>
            <a:spLocks noGrp="1"/>
          </p:cNvSpPr>
          <p:nvPr>
            <p:ph type="pic" idx="2"/>
          </p:nvPr>
        </p:nvSpPr>
        <p:spPr>
          <a:xfrm>
            <a:off x="0" y="0"/>
            <a:ext cx="9144000" cy="51435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20"/>
        <p:cNvGrpSpPr/>
        <p:nvPr/>
      </p:nvGrpSpPr>
      <p:grpSpPr>
        <a:xfrm>
          <a:off x="0" y="0"/>
          <a:ext cx="0" cy="0"/>
          <a:chOff x="0" y="0"/>
          <a:chExt cx="0" cy="0"/>
        </a:xfrm>
      </p:grpSpPr>
      <p:sp>
        <p:nvSpPr>
          <p:cNvPr id="21" name="Google Shape;21;p42"/>
          <p:cNvSpPr>
            <a:spLocks noGrp="1"/>
          </p:cNvSpPr>
          <p:nvPr>
            <p:ph type="pic" idx="2"/>
          </p:nvPr>
        </p:nvSpPr>
        <p:spPr>
          <a:xfrm>
            <a:off x="125359" y="99001"/>
            <a:ext cx="8893283" cy="494549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135"/>
        <p:cNvGrpSpPr/>
        <p:nvPr/>
      </p:nvGrpSpPr>
      <p:grpSpPr>
        <a:xfrm>
          <a:off x="0" y="0"/>
          <a:ext cx="0" cy="0"/>
          <a:chOff x="0" y="0"/>
          <a:chExt cx="0" cy="0"/>
        </a:xfrm>
      </p:grpSpPr>
      <p:sp>
        <p:nvSpPr>
          <p:cNvPr id="136" name="Google Shape;136;p70"/>
          <p:cNvSpPr>
            <a:spLocks noGrp="1"/>
          </p:cNvSpPr>
          <p:nvPr>
            <p:ph type="pic" idx="2"/>
          </p:nvPr>
        </p:nvSpPr>
        <p:spPr>
          <a:xfrm>
            <a:off x="0" y="0"/>
            <a:ext cx="9144000" cy="25717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137"/>
        <p:cNvGrpSpPr/>
        <p:nvPr/>
      </p:nvGrpSpPr>
      <p:grpSpPr>
        <a:xfrm>
          <a:off x="0" y="0"/>
          <a:ext cx="0" cy="0"/>
          <a:chOff x="0" y="0"/>
          <a:chExt cx="0" cy="0"/>
        </a:xfrm>
      </p:grpSpPr>
      <p:sp>
        <p:nvSpPr>
          <p:cNvPr id="138" name="Google Shape;138;p71"/>
          <p:cNvSpPr>
            <a:spLocks noGrp="1"/>
          </p:cNvSpPr>
          <p:nvPr>
            <p:ph type="pic" idx="2"/>
          </p:nvPr>
        </p:nvSpPr>
        <p:spPr>
          <a:xfrm>
            <a:off x="0" y="260902"/>
            <a:ext cx="4928065" cy="4621696"/>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22"/>
        <p:cNvGrpSpPr/>
        <p:nvPr/>
      </p:nvGrpSpPr>
      <p:grpSpPr>
        <a:xfrm>
          <a:off x="0" y="0"/>
          <a:ext cx="0" cy="0"/>
          <a:chOff x="0" y="0"/>
          <a:chExt cx="0" cy="0"/>
        </a:xfrm>
      </p:grpSpPr>
      <p:sp>
        <p:nvSpPr>
          <p:cNvPr id="23" name="Google Shape;23;p43"/>
          <p:cNvSpPr>
            <a:spLocks noGrp="1"/>
          </p:cNvSpPr>
          <p:nvPr>
            <p:ph type="pic" idx="2"/>
          </p:nvPr>
        </p:nvSpPr>
        <p:spPr>
          <a:xfrm>
            <a:off x="413538" y="681540"/>
            <a:ext cx="3815916" cy="378042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24"/>
        <p:cNvGrpSpPr/>
        <p:nvPr/>
      </p:nvGrpSpPr>
      <p:grpSpPr>
        <a:xfrm>
          <a:off x="0" y="0"/>
          <a:ext cx="0" cy="0"/>
          <a:chOff x="0" y="0"/>
          <a:chExt cx="0" cy="0"/>
        </a:xfrm>
      </p:grpSpPr>
      <p:sp>
        <p:nvSpPr>
          <p:cNvPr id="25" name="Google Shape;25;p44"/>
          <p:cNvSpPr>
            <a:spLocks noGrp="1"/>
          </p:cNvSpPr>
          <p:nvPr>
            <p:ph type="pic" idx="2"/>
          </p:nvPr>
        </p:nvSpPr>
        <p:spPr>
          <a:xfrm>
            <a:off x="0" y="2085696"/>
            <a:ext cx="2289985" cy="203746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9pPr>
          </a:lstStyle>
          <a:p>
            <a:endParaRPr/>
          </a:p>
        </p:txBody>
      </p:sp>
      <p:sp>
        <p:nvSpPr>
          <p:cNvPr id="26" name="Google Shape;26;p44"/>
          <p:cNvSpPr>
            <a:spLocks noGrp="1"/>
          </p:cNvSpPr>
          <p:nvPr>
            <p:ph type="pic" idx="3"/>
          </p:nvPr>
        </p:nvSpPr>
        <p:spPr>
          <a:xfrm>
            <a:off x="2289985" y="2085696"/>
            <a:ext cx="2290934" cy="203746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9pPr>
          </a:lstStyle>
          <a:p>
            <a:endParaRPr/>
          </a:p>
        </p:txBody>
      </p:sp>
      <p:sp>
        <p:nvSpPr>
          <p:cNvPr id="27" name="Google Shape;27;p44"/>
          <p:cNvSpPr>
            <a:spLocks noGrp="1"/>
          </p:cNvSpPr>
          <p:nvPr>
            <p:ph type="pic" idx="4"/>
          </p:nvPr>
        </p:nvSpPr>
        <p:spPr>
          <a:xfrm>
            <a:off x="4578407" y="2085697"/>
            <a:ext cx="2278731" cy="203746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9pPr>
          </a:lstStyle>
          <a:p>
            <a:endParaRPr/>
          </a:p>
        </p:txBody>
      </p:sp>
      <p:sp>
        <p:nvSpPr>
          <p:cNvPr id="28" name="Google Shape;28;p44"/>
          <p:cNvSpPr>
            <a:spLocks noGrp="1"/>
          </p:cNvSpPr>
          <p:nvPr>
            <p:ph type="pic" idx="5"/>
          </p:nvPr>
        </p:nvSpPr>
        <p:spPr>
          <a:xfrm>
            <a:off x="6855578" y="2085697"/>
            <a:ext cx="2289983" cy="203746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2_Title Slide">
  <p:cSld name="22_Title Slide">
    <p:spTree>
      <p:nvGrpSpPr>
        <p:cNvPr id="1" name="Shape 29"/>
        <p:cNvGrpSpPr/>
        <p:nvPr/>
      </p:nvGrpSpPr>
      <p:grpSpPr>
        <a:xfrm>
          <a:off x="0" y="0"/>
          <a:ext cx="0" cy="0"/>
          <a:chOff x="0" y="0"/>
          <a:chExt cx="0" cy="0"/>
        </a:xfrm>
      </p:grpSpPr>
      <p:sp>
        <p:nvSpPr>
          <p:cNvPr id="30" name="Google Shape;30;p45"/>
          <p:cNvSpPr>
            <a:spLocks noGrp="1"/>
          </p:cNvSpPr>
          <p:nvPr>
            <p:ph type="pic" idx="2"/>
          </p:nvPr>
        </p:nvSpPr>
        <p:spPr>
          <a:xfrm>
            <a:off x="4572000" y="0"/>
            <a:ext cx="4572000" cy="51435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5_Title Slide">
  <p:cSld name="15_Title Slide">
    <p:spTree>
      <p:nvGrpSpPr>
        <p:cNvPr id="1" name="Shape 31"/>
        <p:cNvGrpSpPr/>
        <p:nvPr/>
      </p:nvGrpSpPr>
      <p:grpSpPr>
        <a:xfrm>
          <a:off x="0" y="0"/>
          <a:ext cx="0" cy="0"/>
          <a:chOff x="0" y="0"/>
          <a:chExt cx="0" cy="0"/>
        </a:xfrm>
      </p:grpSpPr>
      <p:sp>
        <p:nvSpPr>
          <p:cNvPr id="32" name="Google Shape;32;p46"/>
          <p:cNvSpPr>
            <a:spLocks noGrp="1"/>
          </p:cNvSpPr>
          <p:nvPr>
            <p:ph type="pic" idx="2"/>
          </p:nvPr>
        </p:nvSpPr>
        <p:spPr>
          <a:xfrm>
            <a:off x="0" y="1923678"/>
            <a:ext cx="4572000" cy="205222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9pPr>
          </a:lstStyle>
          <a:p>
            <a:endParaRPr/>
          </a:p>
        </p:txBody>
      </p:sp>
      <p:sp>
        <p:nvSpPr>
          <p:cNvPr id="33" name="Google Shape;33;p46"/>
          <p:cNvSpPr>
            <a:spLocks noGrp="1"/>
          </p:cNvSpPr>
          <p:nvPr>
            <p:ph type="pic" idx="3"/>
          </p:nvPr>
        </p:nvSpPr>
        <p:spPr>
          <a:xfrm>
            <a:off x="4572000" y="1923678"/>
            <a:ext cx="4572000" cy="205222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7_Title Slide">
  <p:cSld name="17_Title Slide">
    <p:spTree>
      <p:nvGrpSpPr>
        <p:cNvPr id="1" name="Shape 34"/>
        <p:cNvGrpSpPr/>
        <p:nvPr/>
      </p:nvGrpSpPr>
      <p:grpSpPr>
        <a:xfrm>
          <a:off x="0" y="0"/>
          <a:ext cx="0" cy="0"/>
          <a:chOff x="0" y="0"/>
          <a:chExt cx="0" cy="0"/>
        </a:xfrm>
      </p:grpSpPr>
      <p:sp>
        <p:nvSpPr>
          <p:cNvPr id="35" name="Google Shape;35;p47"/>
          <p:cNvSpPr>
            <a:spLocks noGrp="1"/>
          </p:cNvSpPr>
          <p:nvPr>
            <p:ph type="pic" idx="2"/>
          </p:nvPr>
        </p:nvSpPr>
        <p:spPr>
          <a:xfrm>
            <a:off x="0" y="0"/>
            <a:ext cx="4139804" cy="51435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3_Title Slide">
  <p:cSld name="23_Title Slide">
    <p:spTree>
      <p:nvGrpSpPr>
        <p:cNvPr id="1" name="Shape 40"/>
        <p:cNvGrpSpPr/>
        <p:nvPr/>
      </p:nvGrpSpPr>
      <p:grpSpPr>
        <a:xfrm>
          <a:off x="0" y="0"/>
          <a:ext cx="0" cy="0"/>
          <a:chOff x="0" y="0"/>
          <a:chExt cx="0" cy="0"/>
        </a:xfrm>
      </p:grpSpPr>
      <p:sp>
        <p:nvSpPr>
          <p:cNvPr id="41" name="Google Shape;41;p49"/>
          <p:cNvSpPr>
            <a:spLocks noGrp="1"/>
          </p:cNvSpPr>
          <p:nvPr>
            <p:ph type="pic" idx="2"/>
          </p:nvPr>
        </p:nvSpPr>
        <p:spPr>
          <a:xfrm>
            <a:off x="0" y="0"/>
            <a:ext cx="9144000" cy="52197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Roboto"/>
              <a:buNone/>
              <a:defRPr sz="3300" b="0" i="0" u="none" strike="noStrike" cap="none">
                <a:solidFill>
                  <a:schemeClr val="dk1"/>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9"/>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9pPr>
          </a:lstStyle>
          <a:p>
            <a:endParaRPr/>
          </a:p>
        </p:txBody>
      </p:sp>
      <p:sp>
        <p:nvSpPr>
          <p:cNvPr id="12" name="Google Shape;12;p3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Roboto"/>
                <a:ea typeface="Roboto"/>
                <a:cs typeface="Roboto"/>
                <a:sym typeface="Roboto"/>
              </a:defRPr>
            </a:lvl1pPr>
            <a:lvl2pPr marR="0" lvl="1" algn="l" rtl="0">
              <a:spcBef>
                <a:spcPts val="0"/>
              </a:spcBef>
              <a:spcAft>
                <a:spcPts val="0"/>
              </a:spcAft>
              <a:buSzPts val="1400"/>
              <a:buNone/>
              <a:defRPr sz="1800" b="0" i="0" u="none" strike="noStrike" cap="none">
                <a:solidFill>
                  <a:schemeClr val="dk1"/>
                </a:solidFill>
                <a:latin typeface="Roboto"/>
                <a:ea typeface="Roboto"/>
                <a:cs typeface="Roboto"/>
                <a:sym typeface="Roboto"/>
              </a:defRPr>
            </a:lvl2pPr>
            <a:lvl3pPr marR="0" lvl="2" algn="l" rtl="0">
              <a:spcBef>
                <a:spcPts val="0"/>
              </a:spcBef>
              <a:spcAft>
                <a:spcPts val="0"/>
              </a:spcAft>
              <a:buSzPts val="1400"/>
              <a:buNone/>
              <a:defRPr sz="1800" b="0" i="0" u="none" strike="noStrike" cap="none">
                <a:solidFill>
                  <a:schemeClr val="dk1"/>
                </a:solidFill>
                <a:latin typeface="Roboto"/>
                <a:ea typeface="Roboto"/>
                <a:cs typeface="Roboto"/>
                <a:sym typeface="Roboto"/>
              </a:defRPr>
            </a:lvl3pPr>
            <a:lvl4pPr marR="0" lvl="3" algn="l" rtl="0">
              <a:spcBef>
                <a:spcPts val="0"/>
              </a:spcBef>
              <a:spcAft>
                <a:spcPts val="0"/>
              </a:spcAft>
              <a:buSzPts val="1400"/>
              <a:buNone/>
              <a:defRPr sz="1800" b="0" i="0" u="none" strike="noStrike" cap="none">
                <a:solidFill>
                  <a:schemeClr val="dk1"/>
                </a:solidFill>
                <a:latin typeface="Roboto"/>
                <a:ea typeface="Roboto"/>
                <a:cs typeface="Roboto"/>
                <a:sym typeface="Roboto"/>
              </a:defRPr>
            </a:lvl4pPr>
            <a:lvl5pPr marR="0" lvl="4" algn="l" rtl="0">
              <a:spcBef>
                <a:spcPts val="0"/>
              </a:spcBef>
              <a:spcAft>
                <a:spcPts val="0"/>
              </a:spcAft>
              <a:buSzPts val="1400"/>
              <a:buNone/>
              <a:defRPr sz="1800" b="0" i="0" u="none" strike="noStrike" cap="none">
                <a:solidFill>
                  <a:schemeClr val="dk1"/>
                </a:solidFill>
                <a:latin typeface="Roboto"/>
                <a:ea typeface="Roboto"/>
                <a:cs typeface="Roboto"/>
                <a:sym typeface="Roboto"/>
              </a:defRPr>
            </a:lvl5pPr>
            <a:lvl6pPr marR="0" lvl="5" algn="l" rtl="0">
              <a:spcBef>
                <a:spcPts val="0"/>
              </a:spcBef>
              <a:spcAft>
                <a:spcPts val="0"/>
              </a:spcAft>
              <a:buSzPts val="1400"/>
              <a:buNone/>
              <a:defRPr sz="1800" b="0" i="0" u="none" strike="noStrike" cap="none">
                <a:solidFill>
                  <a:schemeClr val="dk1"/>
                </a:solidFill>
                <a:latin typeface="Roboto"/>
                <a:ea typeface="Roboto"/>
                <a:cs typeface="Roboto"/>
                <a:sym typeface="Roboto"/>
              </a:defRPr>
            </a:lvl6pPr>
            <a:lvl7pPr marR="0" lvl="6" algn="l" rtl="0">
              <a:spcBef>
                <a:spcPts val="0"/>
              </a:spcBef>
              <a:spcAft>
                <a:spcPts val="0"/>
              </a:spcAft>
              <a:buSzPts val="1400"/>
              <a:buNone/>
              <a:defRPr sz="1800" b="0" i="0" u="none" strike="noStrike" cap="none">
                <a:solidFill>
                  <a:schemeClr val="dk1"/>
                </a:solidFill>
                <a:latin typeface="Roboto"/>
                <a:ea typeface="Roboto"/>
                <a:cs typeface="Roboto"/>
                <a:sym typeface="Roboto"/>
              </a:defRPr>
            </a:lvl7pPr>
            <a:lvl8pPr marR="0" lvl="7" algn="l" rtl="0">
              <a:spcBef>
                <a:spcPts val="0"/>
              </a:spcBef>
              <a:spcAft>
                <a:spcPts val="0"/>
              </a:spcAft>
              <a:buSzPts val="1400"/>
              <a:buNone/>
              <a:defRPr sz="1800" b="0" i="0" u="none" strike="noStrike" cap="none">
                <a:solidFill>
                  <a:schemeClr val="dk1"/>
                </a:solidFill>
                <a:latin typeface="Roboto"/>
                <a:ea typeface="Roboto"/>
                <a:cs typeface="Roboto"/>
                <a:sym typeface="Roboto"/>
              </a:defRPr>
            </a:lvl8pPr>
            <a:lvl9pPr marR="0" lvl="8" algn="l" rtl="0">
              <a:spcBef>
                <a:spcPts val="0"/>
              </a:spcBef>
              <a:spcAft>
                <a:spcPts val="0"/>
              </a:spcAft>
              <a:buSzPts val="1400"/>
              <a:buNone/>
              <a:defRPr sz="1800" b="0" i="0" u="none" strike="noStrike" cap="none">
                <a:solidFill>
                  <a:schemeClr val="dk1"/>
                </a:solidFill>
                <a:latin typeface="Roboto"/>
                <a:ea typeface="Roboto"/>
                <a:cs typeface="Roboto"/>
                <a:sym typeface="Roboto"/>
              </a:defRPr>
            </a:lvl9pPr>
          </a:lstStyle>
          <a:p>
            <a:endParaRPr/>
          </a:p>
        </p:txBody>
      </p:sp>
      <p:sp>
        <p:nvSpPr>
          <p:cNvPr id="13" name="Google Shape;13;p3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Roboto"/>
                <a:ea typeface="Roboto"/>
                <a:cs typeface="Roboto"/>
                <a:sym typeface="Roboto"/>
              </a:defRPr>
            </a:lvl1pPr>
            <a:lvl2pPr marR="0" lvl="1" algn="l" rtl="0">
              <a:spcBef>
                <a:spcPts val="0"/>
              </a:spcBef>
              <a:spcAft>
                <a:spcPts val="0"/>
              </a:spcAft>
              <a:buSzPts val="1400"/>
              <a:buNone/>
              <a:defRPr sz="1800" b="0" i="0" u="none" strike="noStrike" cap="none">
                <a:solidFill>
                  <a:schemeClr val="dk1"/>
                </a:solidFill>
                <a:latin typeface="Roboto"/>
                <a:ea typeface="Roboto"/>
                <a:cs typeface="Roboto"/>
                <a:sym typeface="Roboto"/>
              </a:defRPr>
            </a:lvl2pPr>
            <a:lvl3pPr marR="0" lvl="2" algn="l" rtl="0">
              <a:spcBef>
                <a:spcPts val="0"/>
              </a:spcBef>
              <a:spcAft>
                <a:spcPts val="0"/>
              </a:spcAft>
              <a:buSzPts val="1400"/>
              <a:buNone/>
              <a:defRPr sz="1800" b="0" i="0" u="none" strike="noStrike" cap="none">
                <a:solidFill>
                  <a:schemeClr val="dk1"/>
                </a:solidFill>
                <a:latin typeface="Roboto"/>
                <a:ea typeface="Roboto"/>
                <a:cs typeface="Roboto"/>
                <a:sym typeface="Roboto"/>
              </a:defRPr>
            </a:lvl3pPr>
            <a:lvl4pPr marR="0" lvl="3" algn="l" rtl="0">
              <a:spcBef>
                <a:spcPts val="0"/>
              </a:spcBef>
              <a:spcAft>
                <a:spcPts val="0"/>
              </a:spcAft>
              <a:buSzPts val="1400"/>
              <a:buNone/>
              <a:defRPr sz="1800" b="0" i="0" u="none" strike="noStrike" cap="none">
                <a:solidFill>
                  <a:schemeClr val="dk1"/>
                </a:solidFill>
                <a:latin typeface="Roboto"/>
                <a:ea typeface="Roboto"/>
                <a:cs typeface="Roboto"/>
                <a:sym typeface="Roboto"/>
              </a:defRPr>
            </a:lvl4pPr>
            <a:lvl5pPr marR="0" lvl="4" algn="l" rtl="0">
              <a:spcBef>
                <a:spcPts val="0"/>
              </a:spcBef>
              <a:spcAft>
                <a:spcPts val="0"/>
              </a:spcAft>
              <a:buSzPts val="1400"/>
              <a:buNone/>
              <a:defRPr sz="1800" b="0" i="0" u="none" strike="noStrike" cap="none">
                <a:solidFill>
                  <a:schemeClr val="dk1"/>
                </a:solidFill>
                <a:latin typeface="Roboto"/>
                <a:ea typeface="Roboto"/>
                <a:cs typeface="Roboto"/>
                <a:sym typeface="Roboto"/>
              </a:defRPr>
            </a:lvl5pPr>
            <a:lvl6pPr marR="0" lvl="5" algn="l" rtl="0">
              <a:spcBef>
                <a:spcPts val="0"/>
              </a:spcBef>
              <a:spcAft>
                <a:spcPts val="0"/>
              </a:spcAft>
              <a:buSzPts val="1400"/>
              <a:buNone/>
              <a:defRPr sz="1800" b="0" i="0" u="none" strike="noStrike" cap="none">
                <a:solidFill>
                  <a:schemeClr val="dk1"/>
                </a:solidFill>
                <a:latin typeface="Roboto"/>
                <a:ea typeface="Roboto"/>
                <a:cs typeface="Roboto"/>
                <a:sym typeface="Roboto"/>
              </a:defRPr>
            </a:lvl6pPr>
            <a:lvl7pPr marR="0" lvl="6" algn="l" rtl="0">
              <a:spcBef>
                <a:spcPts val="0"/>
              </a:spcBef>
              <a:spcAft>
                <a:spcPts val="0"/>
              </a:spcAft>
              <a:buSzPts val="1400"/>
              <a:buNone/>
              <a:defRPr sz="1800" b="0" i="0" u="none" strike="noStrike" cap="none">
                <a:solidFill>
                  <a:schemeClr val="dk1"/>
                </a:solidFill>
                <a:latin typeface="Roboto"/>
                <a:ea typeface="Roboto"/>
                <a:cs typeface="Roboto"/>
                <a:sym typeface="Roboto"/>
              </a:defRPr>
            </a:lvl7pPr>
            <a:lvl8pPr marR="0" lvl="7" algn="l" rtl="0">
              <a:spcBef>
                <a:spcPts val="0"/>
              </a:spcBef>
              <a:spcAft>
                <a:spcPts val="0"/>
              </a:spcAft>
              <a:buSzPts val="1400"/>
              <a:buNone/>
              <a:defRPr sz="1800" b="0" i="0" u="none" strike="noStrike" cap="none">
                <a:solidFill>
                  <a:schemeClr val="dk1"/>
                </a:solidFill>
                <a:latin typeface="Roboto"/>
                <a:ea typeface="Roboto"/>
                <a:cs typeface="Roboto"/>
                <a:sym typeface="Roboto"/>
              </a:defRPr>
            </a:lvl8pPr>
            <a:lvl9pPr marR="0" lvl="8" algn="l" rtl="0">
              <a:spcBef>
                <a:spcPts val="0"/>
              </a:spcBef>
              <a:spcAft>
                <a:spcPts val="0"/>
              </a:spcAft>
              <a:buSzPts val="1400"/>
              <a:buNone/>
              <a:defRPr sz="1800" b="0" i="0" u="none" strike="noStrike" cap="none">
                <a:solidFill>
                  <a:schemeClr val="dk1"/>
                </a:solidFill>
                <a:latin typeface="Roboto"/>
                <a:ea typeface="Roboto"/>
                <a:cs typeface="Roboto"/>
                <a:sym typeface="Roboto"/>
              </a:defRPr>
            </a:lvl9pPr>
          </a:lstStyle>
          <a:p>
            <a:endParaRPr/>
          </a:p>
        </p:txBody>
      </p:sp>
      <p:sp>
        <p:nvSpPr>
          <p:cNvPr id="14" name="Google Shape;14;p3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Roboto"/>
                <a:ea typeface="Roboto"/>
                <a:cs typeface="Roboto"/>
                <a:sym typeface="Roboto"/>
              </a:defRPr>
            </a:lvl1pPr>
            <a:lvl2pPr marL="0" marR="0" lvl="1" indent="0" algn="r" rtl="0">
              <a:spcBef>
                <a:spcPts val="0"/>
              </a:spcBef>
              <a:buNone/>
              <a:defRPr sz="900" b="0" i="0" u="none" strike="noStrike" cap="none">
                <a:solidFill>
                  <a:srgbClr val="888888"/>
                </a:solidFill>
                <a:latin typeface="Roboto"/>
                <a:ea typeface="Roboto"/>
                <a:cs typeface="Roboto"/>
                <a:sym typeface="Roboto"/>
              </a:defRPr>
            </a:lvl2pPr>
            <a:lvl3pPr marL="0" marR="0" lvl="2" indent="0" algn="r" rtl="0">
              <a:spcBef>
                <a:spcPts val="0"/>
              </a:spcBef>
              <a:buNone/>
              <a:defRPr sz="900" b="0" i="0" u="none" strike="noStrike" cap="none">
                <a:solidFill>
                  <a:srgbClr val="888888"/>
                </a:solidFill>
                <a:latin typeface="Roboto"/>
                <a:ea typeface="Roboto"/>
                <a:cs typeface="Roboto"/>
                <a:sym typeface="Roboto"/>
              </a:defRPr>
            </a:lvl3pPr>
            <a:lvl4pPr marL="0" marR="0" lvl="3" indent="0" algn="r" rtl="0">
              <a:spcBef>
                <a:spcPts val="0"/>
              </a:spcBef>
              <a:buNone/>
              <a:defRPr sz="900" b="0" i="0" u="none" strike="noStrike" cap="none">
                <a:solidFill>
                  <a:srgbClr val="888888"/>
                </a:solidFill>
                <a:latin typeface="Roboto"/>
                <a:ea typeface="Roboto"/>
                <a:cs typeface="Roboto"/>
                <a:sym typeface="Roboto"/>
              </a:defRPr>
            </a:lvl4pPr>
            <a:lvl5pPr marL="0" marR="0" lvl="4" indent="0" algn="r" rtl="0">
              <a:spcBef>
                <a:spcPts val="0"/>
              </a:spcBef>
              <a:buNone/>
              <a:defRPr sz="900" b="0" i="0" u="none" strike="noStrike" cap="none">
                <a:solidFill>
                  <a:srgbClr val="888888"/>
                </a:solidFill>
                <a:latin typeface="Roboto"/>
                <a:ea typeface="Roboto"/>
                <a:cs typeface="Roboto"/>
                <a:sym typeface="Roboto"/>
              </a:defRPr>
            </a:lvl5pPr>
            <a:lvl6pPr marL="0" marR="0" lvl="5" indent="0" algn="r" rtl="0">
              <a:spcBef>
                <a:spcPts val="0"/>
              </a:spcBef>
              <a:buNone/>
              <a:defRPr sz="900" b="0" i="0" u="none" strike="noStrike" cap="none">
                <a:solidFill>
                  <a:srgbClr val="888888"/>
                </a:solidFill>
                <a:latin typeface="Roboto"/>
                <a:ea typeface="Roboto"/>
                <a:cs typeface="Roboto"/>
                <a:sym typeface="Roboto"/>
              </a:defRPr>
            </a:lvl6pPr>
            <a:lvl7pPr marL="0" marR="0" lvl="6" indent="0" algn="r" rtl="0">
              <a:spcBef>
                <a:spcPts val="0"/>
              </a:spcBef>
              <a:buNone/>
              <a:defRPr sz="900" b="0" i="0" u="none" strike="noStrike" cap="none">
                <a:solidFill>
                  <a:srgbClr val="888888"/>
                </a:solidFill>
                <a:latin typeface="Roboto"/>
                <a:ea typeface="Roboto"/>
                <a:cs typeface="Roboto"/>
                <a:sym typeface="Roboto"/>
              </a:defRPr>
            </a:lvl7pPr>
            <a:lvl8pPr marL="0" marR="0" lvl="7" indent="0" algn="r" rtl="0">
              <a:spcBef>
                <a:spcPts val="0"/>
              </a:spcBef>
              <a:buNone/>
              <a:defRPr sz="900" b="0" i="0" u="none" strike="noStrike" cap="none">
                <a:solidFill>
                  <a:srgbClr val="888888"/>
                </a:solidFill>
                <a:latin typeface="Roboto"/>
                <a:ea typeface="Roboto"/>
                <a:cs typeface="Roboto"/>
                <a:sym typeface="Roboto"/>
              </a:defRPr>
            </a:lvl8pPr>
            <a:lvl9pPr marL="0" marR="0" lvl="8" indent="0" algn="r" rtl="0">
              <a:spcBef>
                <a:spcPts val="0"/>
              </a:spcBef>
              <a:buNone/>
              <a:defRPr sz="9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id-ID"/>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594"/>
        </a:solidFill>
        <a:effectLst/>
      </p:bgPr>
    </p:bg>
    <p:spTree>
      <p:nvGrpSpPr>
        <p:cNvPr id="1" name="Shape 142"/>
        <p:cNvGrpSpPr/>
        <p:nvPr/>
      </p:nvGrpSpPr>
      <p:grpSpPr>
        <a:xfrm>
          <a:off x="0" y="0"/>
          <a:ext cx="0" cy="0"/>
          <a:chOff x="0" y="0"/>
          <a:chExt cx="0" cy="0"/>
        </a:xfrm>
      </p:grpSpPr>
      <p:sp>
        <p:nvSpPr>
          <p:cNvPr id="143" name="Google Shape;143;p1"/>
          <p:cNvSpPr/>
          <p:nvPr/>
        </p:nvSpPr>
        <p:spPr>
          <a:xfrm flipH="1">
            <a:off x="-1" y="0"/>
            <a:ext cx="9148045" cy="5143500"/>
          </a:xfrm>
          <a:prstGeom prst="rect">
            <a:avLst/>
          </a:prstGeom>
          <a:solidFill>
            <a:srgbClr val="0035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Roboto"/>
              <a:ea typeface="Roboto"/>
              <a:cs typeface="Roboto"/>
              <a:sym typeface="Roboto"/>
            </a:endParaRPr>
          </a:p>
        </p:txBody>
      </p:sp>
      <p:sp>
        <p:nvSpPr>
          <p:cNvPr id="144" name="Google Shape;144;p1"/>
          <p:cNvSpPr/>
          <p:nvPr/>
        </p:nvSpPr>
        <p:spPr>
          <a:xfrm>
            <a:off x="3005824" y="4375827"/>
            <a:ext cx="3132350" cy="26225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825" b="0" i="0" u="none" strike="noStrike" cap="none">
                <a:solidFill>
                  <a:schemeClr val="lt1"/>
                </a:solidFill>
                <a:latin typeface="Roboto"/>
                <a:ea typeface="Roboto"/>
                <a:cs typeface="Roboto"/>
                <a:sym typeface="Roboto"/>
              </a:rPr>
              <a:t>VERSION 1.0</a:t>
            </a:r>
            <a:endParaRPr/>
          </a:p>
        </p:txBody>
      </p:sp>
      <p:cxnSp>
        <p:nvCxnSpPr>
          <p:cNvPr id="145" name="Google Shape;145;p1"/>
          <p:cNvCxnSpPr/>
          <p:nvPr/>
        </p:nvCxnSpPr>
        <p:spPr>
          <a:xfrm>
            <a:off x="4572000" y="4733540"/>
            <a:ext cx="0" cy="187244"/>
          </a:xfrm>
          <a:prstGeom prst="straightConnector1">
            <a:avLst/>
          </a:prstGeom>
          <a:solidFill>
            <a:schemeClr val="dk2"/>
          </a:solidFill>
          <a:ln w="38100" cap="flat" cmpd="sng">
            <a:solidFill>
              <a:schemeClr val="lt1"/>
            </a:solidFill>
            <a:prstDash val="solid"/>
            <a:miter lim="800000"/>
            <a:headEnd type="none" w="sm" len="sm"/>
            <a:tailEnd type="triangle" w="med" len="med"/>
          </a:ln>
        </p:spPr>
      </p:cxnSp>
      <p:sp>
        <p:nvSpPr>
          <p:cNvPr id="146" name="Google Shape;146;p1"/>
          <p:cNvSpPr txBox="1"/>
          <p:nvPr/>
        </p:nvSpPr>
        <p:spPr>
          <a:xfrm>
            <a:off x="-65200" y="2260126"/>
            <a:ext cx="9274399"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d-ID" sz="3600" b="1" i="0" u="none" strike="noStrike" cap="none">
                <a:solidFill>
                  <a:schemeClr val="lt1"/>
                </a:solidFill>
                <a:latin typeface="Roboto Black"/>
                <a:ea typeface="Roboto Black"/>
                <a:cs typeface="Roboto Black"/>
                <a:sym typeface="Roboto Black"/>
              </a:rPr>
              <a:t>TEMPLATE</a:t>
            </a:r>
            <a:endParaRPr/>
          </a:p>
        </p:txBody>
      </p:sp>
      <p:pic>
        <p:nvPicPr>
          <p:cNvPr id="147" name="Google Shape;147;p1" descr="A picture containing text, clipart&#10;&#10;Description automatically generated"/>
          <p:cNvPicPr preferRelativeResize="0"/>
          <p:nvPr/>
        </p:nvPicPr>
        <p:blipFill rotWithShape="1">
          <a:blip r:embed="rId3">
            <a:alphaModFix/>
          </a:blip>
          <a:srcRect/>
          <a:stretch/>
        </p:blipFill>
        <p:spPr>
          <a:xfrm>
            <a:off x="3010023" y="790756"/>
            <a:ext cx="2902040" cy="92704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500"/>
                                        <p:tgtEl>
                                          <p:spTgt spid="14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4"/>
                                        </p:tgtEl>
                                        <p:attrNameLst>
                                          <p:attrName>style.visibility</p:attrName>
                                        </p:attrNameLst>
                                      </p:cBhvr>
                                      <p:to>
                                        <p:strVal val="visible"/>
                                      </p:to>
                                    </p:set>
                                    <p:animEffect transition="in" filter="fade">
                                      <p:cBhvr>
                                        <p:cTn id="11" dur="500"/>
                                        <p:tgtEl>
                                          <p:spTgt spid="144"/>
                                        </p:tgtEl>
                                      </p:cBhvr>
                                    </p:animEffect>
                                  </p:childTnLst>
                                </p:cTn>
                              </p:par>
                            </p:childTnLst>
                          </p:cTn>
                        </p:par>
                        <p:par>
                          <p:cTn id="12" fill="hold">
                            <p:stCondLst>
                              <p:cond delay="1000"/>
                            </p:stCondLst>
                            <p:childTnLst>
                              <p:par>
                                <p:cTn id="13" presetID="23" presetClass="entr" presetSubtype="16" fill="hold" nodeType="afterEffect">
                                  <p:stCondLst>
                                    <p:cond delay="0"/>
                                  </p:stCondLst>
                                  <p:childTnLst>
                                    <p:set>
                                      <p:cBhvr>
                                        <p:cTn id="14" dur="1" fill="hold">
                                          <p:stCondLst>
                                            <p:cond delay="0"/>
                                          </p:stCondLst>
                                        </p:cTn>
                                        <p:tgtEl>
                                          <p:spTgt spid="145"/>
                                        </p:tgtEl>
                                        <p:attrNameLst>
                                          <p:attrName>style.visibility</p:attrName>
                                        </p:attrNameLst>
                                      </p:cBhvr>
                                      <p:to>
                                        <p:strVal val="visible"/>
                                      </p:to>
                                    </p:set>
                                    <p:anim calcmode="lin" valueType="num">
                                      <p:cBhvr additive="base">
                                        <p:cTn id="15" dur="500"/>
                                        <p:tgtEl>
                                          <p:spTgt spid="145"/>
                                        </p:tgtEl>
                                        <p:attrNameLst>
                                          <p:attrName>ppt_w</p:attrName>
                                        </p:attrNameLst>
                                      </p:cBhvr>
                                      <p:tavLst>
                                        <p:tav tm="0">
                                          <p:val>
                                            <p:strVal val="0"/>
                                          </p:val>
                                        </p:tav>
                                        <p:tav tm="100000">
                                          <p:val>
                                            <p:strVal val="#ppt_w"/>
                                          </p:val>
                                        </p:tav>
                                      </p:tavLst>
                                    </p:anim>
                                    <p:anim calcmode="lin" valueType="num">
                                      <p:cBhvr additive="base">
                                        <p:cTn id="16" dur="500"/>
                                        <p:tgtEl>
                                          <p:spTgt spid="14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10"/>
          <p:cNvSpPr/>
          <p:nvPr/>
        </p:nvSpPr>
        <p:spPr>
          <a:xfrm>
            <a:off x="0" y="3888829"/>
            <a:ext cx="9144000" cy="1254672"/>
          </a:xfrm>
          <a:prstGeom prst="rect">
            <a:avLst/>
          </a:prstGeom>
          <a:solidFill>
            <a:srgbClr val="0035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Roboto"/>
              <a:ea typeface="Roboto"/>
              <a:cs typeface="Roboto"/>
              <a:sym typeface="Roboto"/>
            </a:endParaRPr>
          </a:p>
        </p:txBody>
      </p:sp>
      <p:sp>
        <p:nvSpPr>
          <p:cNvPr id="279" name="Google Shape;279;p10"/>
          <p:cNvSpPr/>
          <p:nvPr/>
        </p:nvSpPr>
        <p:spPr>
          <a:xfrm>
            <a:off x="389657" y="4388468"/>
            <a:ext cx="1452047" cy="62581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800">
                <a:solidFill>
                  <a:schemeClr val="lt1"/>
                </a:solidFill>
                <a:latin typeface="Roboto"/>
                <a:ea typeface="Roboto"/>
                <a:cs typeface="Roboto"/>
                <a:sym typeface="Roboto"/>
              </a:rPr>
              <a:t>Lorem ipsum dolor sit amet, consectetur adipiscing elit. </a:t>
            </a:r>
            <a:endParaRPr/>
          </a:p>
        </p:txBody>
      </p:sp>
      <p:sp>
        <p:nvSpPr>
          <p:cNvPr id="280" name="Google Shape;280;p10"/>
          <p:cNvSpPr/>
          <p:nvPr/>
        </p:nvSpPr>
        <p:spPr>
          <a:xfrm>
            <a:off x="2696140" y="4388468"/>
            <a:ext cx="1452047" cy="62581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800">
                <a:solidFill>
                  <a:schemeClr val="lt1"/>
                </a:solidFill>
                <a:latin typeface="Roboto"/>
                <a:ea typeface="Roboto"/>
                <a:cs typeface="Roboto"/>
                <a:sym typeface="Roboto"/>
              </a:rPr>
              <a:t>Lorem ipsum dolor sit amet, consectetur adipiscing elit. </a:t>
            </a:r>
            <a:endParaRPr/>
          </a:p>
        </p:txBody>
      </p:sp>
      <p:sp>
        <p:nvSpPr>
          <p:cNvPr id="281" name="Google Shape;281;p10"/>
          <p:cNvSpPr/>
          <p:nvPr/>
        </p:nvSpPr>
        <p:spPr>
          <a:xfrm>
            <a:off x="4986123" y="4388468"/>
            <a:ext cx="1452047" cy="62581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800">
                <a:solidFill>
                  <a:schemeClr val="lt1"/>
                </a:solidFill>
                <a:latin typeface="Roboto"/>
                <a:ea typeface="Roboto"/>
                <a:cs typeface="Roboto"/>
                <a:sym typeface="Roboto"/>
              </a:rPr>
              <a:t>Lorem ipsum dolor sit amet, consectetur adipiscing elit. </a:t>
            </a:r>
            <a:endParaRPr/>
          </a:p>
        </p:txBody>
      </p:sp>
      <p:sp>
        <p:nvSpPr>
          <p:cNvPr id="282" name="Google Shape;282;p10"/>
          <p:cNvSpPr/>
          <p:nvPr/>
        </p:nvSpPr>
        <p:spPr>
          <a:xfrm>
            <a:off x="7278415" y="4388468"/>
            <a:ext cx="1452047" cy="62581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800">
                <a:solidFill>
                  <a:schemeClr val="lt1"/>
                </a:solidFill>
                <a:latin typeface="Roboto"/>
                <a:ea typeface="Roboto"/>
                <a:cs typeface="Roboto"/>
                <a:sym typeface="Roboto"/>
              </a:rPr>
              <a:t>Lorem ipsum dolor sit amet, consectetur adipiscing elit. </a:t>
            </a:r>
            <a:endParaRPr/>
          </a:p>
        </p:txBody>
      </p:sp>
      <p:sp>
        <p:nvSpPr>
          <p:cNvPr id="283" name="Google Shape;283;p10"/>
          <p:cNvSpPr/>
          <p:nvPr/>
        </p:nvSpPr>
        <p:spPr>
          <a:xfrm>
            <a:off x="480788" y="4132922"/>
            <a:ext cx="1269787"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825" b="1">
                <a:solidFill>
                  <a:schemeClr val="lt1"/>
                </a:solidFill>
                <a:latin typeface="Roboto"/>
                <a:ea typeface="Roboto"/>
                <a:cs typeface="Roboto"/>
                <a:sym typeface="Roboto"/>
              </a:rPr>
              <a:t>HEADLINE 1</a:t>
            </a:r>
            <a:endParaRPr/>
          </a:p>
        </p:txBody>
      </p:sp>
      <p:sp>
        <p:nvSpPr>
          <p:cNvPr id="284" name="Google Shape;284;p10"/>
          <p:cNvSpPr/>
          <p:nvPr/>
        </p:nvSpPr>
        <p:spPr>
          <a:xfrm>
            <a:off x="2526086" y="4132922"/>
            <a:ext cx="1818732"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825" b="1">
                <a:solidFill>
                  <a:schemeClr val="lt1"/>
                </a:solidFill>
                <a:latin typeface="Roboto"/>
                <a:ea typeface="Roboto"/>
                <a:cs typeface="Roboto"/>
                <a:sym typeface="Roboto"/>
              </a:rPr>
              <a:t>HEADLINE 2</a:t>
            </a:r>
            <a:endParaRPr/>
          </a:p>
        </p:txBody>
      </p:sp>
      <p:sp>
        <p:nvSpPr>
          <p:cNvPr id="285" name="Google Shape;285;p10"/>
          <p:cNvSpPr/>
          <p:nvPr/>
        </p:nvSpPr>
        <p:spPr>
          <a:xfrm>
            <a:off x="4615172" y="4132922"/>
            <a:ext cx="2193951"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825" b="1">
                <a:solidFill>
                  <a:schemeClr val="lt1"/>
                </a:solidFill>
                <a:latin typeface="Roboto"/>
                <a:ea typeface="Roboto"/>
                <a:cs typeface="Roboto"/>
                <a:sym typeface="Roboto"/>
              </a:rPr>
              <a:t>HEADLINE 3</a:t>
            </a:r>
            <a:endParaRPr/>
          </a:p>
        </p:txBody>
      </p:sp>
      <p:sp>
        <p:nvSpPr>
          <p:cNvPr id="286" name="Google Shape;286;p10"/>
          <p:cNvSpPr/>
          <p:nvPr/>
        </p:nvSpPr>
        <p:spPr>
          <a:xfrm>
            <a:off x="7369546" y="4132922"/>
            <a:ext cx="1269787" cy="26167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825" b="1">
                <a:solidFill>
                  <a:schemeClr val="lt1"/>
                </a:solidFill>
                <a:latin typeface="Roboto"/>
                <a:ea typeface="Roboto"/>
                <a:cs typeface="Roboto"/>
                <a:sym typeface="Roboto"/>
              </a:rPr>
              <a:t>HEADLINE 3 </a:t>
            </a:r>
            <a:endParaRPr/>
          </a:p>
        </p:txBody>
      </p:sp>
      <p:pic>
        <p:nvPicPr>
          <p:cNvPr id="287" name="Google Shape;287;p10"/>
          <p:cNvPicPr preferRelativeResize="0">
            <a:picLocks noGrp="1"/>
          </p:cNvPicPr>
          <p:nvPr>
            <p:ph type="pic" idx="2"/>
          </p:nvPr>
        </p:nvPicPr>
        <p:blipFill rotWithShape="1">
          <a:blip r:embed="rId3">
            <a:alphaModFix/>
          </a:blip>
          <a:srcRect r="29775" b="6244"/>
          <a:stretch/>
        </p:blipFill>
        <p:spPr>
          <a:xfrm>
            <a:off x="0" y="1959573"/>
            <a:ext cx="2289900" cy="2037600"/>
          </a:xfrm>
          <a:prstGeom prst="rect">
            <a:avLst/>
          </a:prstGeom>
          <a:noFill/>
          <a:ln>
            <a:noFill/>
          </a:ln>
        </p:spPr>
      </p:pic>
      <p:pic>
        <p:nvPicPr>
          <p:cNvPr id="288" name="Google Shape;288;p10"/>
          <p:cNvPicPr preferRelativeResize="0">
            <a:picLocks noGrp="1"/>
          </p:cNvPicPr>
          <p:nvPr>
            <p:ph type="pic" idx="3"/>
          </p:nvPr>
        </p:nvPicPr>
        <p:blipFill rotWithShape="1">
          <a:blip r:embed="rId4">
            <a:alphaModFix/>
          </a:blip>
          <a:srcRect/>
          <a:stretch/>
        </p:blipFill>
        <p:spPr>
          <a:xfrm>
            <a:off x="2289985" y="1959573"/>
            <a:ext cx="2290934" cy="2037468"/>
          </a:xfrm>
          <a:prstGeom prst="rect">
            <a:avLst/>
          </a:prstGeom>
          <a:noFill/>
          <a:ln>
            <a:noFill/>
          </a:ln>
        </p:spPr>
      </p:pic>
      <p:pic>
        <p:nvPicPr>
          <p:cNvPr id="289" name="Google Shape;289;p10"/>
          <p:cNvPicPr preferRelativeResize="0">
            <a:picLocks noGrp="1"/>
          </p:cNvPicPr>
          <p:nvPr>
            <p:ph type="pic" idx="4"/>
          </p:nvPr>
        </p:nvPicPr>
        <p:blipFill rotWithShape="1">
          <a:blip r:embed="rId5">
            <a:alphaModFix/>
          </a:blip>
          <a:srcRect/>
          <a:stretch/>
        </p:blipFill>
        <p:spPr>
          <a:xfrm>
            <a:off x="4582051" y="1959441"/>
            <a:ext cx="2278731" cy="2037467"/>
          </a:xfrm>
          <a:prstGeom prst="rect">
            <a:avLst/>
          </a:prstGeom>
          <a:noFill/>
          <a:ln>
            <a:noFill/>
          </a:ln>
        </p:spPr>
      </p:pic>
      <p:sp>
        <p:nvSpPr>
          <p:cNvPr id="291" name="Google Shape;291;p10"/>
          <p:cNvSpPr txBox="1"/>
          <p:nvPr/>
        </p:nvSpPr>
        <p:spPr>
          <a:xfrm>
            <a:off x="2822698" y="987574"/>
            <a:ext cx="3498605"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d-ID" sz="3000" b="1">
                <a:solidFill>
                  <a:srgbClr val="003594"/>
                </a:solidFill>
                <a:latin typeface="Roboto Black"/>
                <a:ea typeface="Roboto Black"/>
                <a:cs typeface="Roboto Black"/>
                <a:sym typeface="Roboto Black"/>
              </a:rPr>
              <a:t>OBJECTIVE SLIDE</a:t>
            </a:r>
            <a:endParaRPr>
              <a:solidFill>
                <a:srgbClr val="003594"/>
              </a:solidFill>
            </a:endParaRPr>
          </a:p>
        </p:txBody>
      </p:sp>
      <p:pic>
        <p:nvPicPr>
          <p:cNvPr id="292" name="Google Shape;292;p10"/>
          <p:cNvPicPr preferRelativeResize="0"/>
          <p:nvPr/>
        </p:nvPicPr>
        <p:blipFill rotWithShape="1">
          <a:blip r:embed="rId6">
            <a:alphaModFix/>
          </a:blip>
          <a:srcRect l="69" r="69"/>
          <a:stretch/>
        </p:blipFill>
        <p:spPr>
          <a:xfrm>
            <a:off x="3807290" y="467256"/>
            <a:ext cx="1529420" cy="488564"/>
          </a:xfrm>
          <a:prstGeom prst="rect">
            <a:avLst/>
          </a:prstGeom>
          <a:noFill/>
          <a:ln>
            <a:noFill/>
          </a:ln>
        </p:spPr>
      </p:pic>
      <p:pic>
        <p:nvPicPr>
          <p:cNvPr id="17" name="Picture Placeholder 16" descr="A picture containing building, outdoor, tall&#10;&#10;Description automatically generated">
            <a:extLst>
              <a:ext uri="{FF2B5EF4-FFF2-40B4-BE49-F238E27FC236}">
                <a16:creationId xmlns:a16="http://schemas.microsoft.com/office/drawing/2014/main" id="{A5865D63-0CEC-E145-9AFF-3D0A16BB151A}"/>
              </a:ext>
            </a:extLst>
          </p:cNvPr>
          <p:cNvPicPr>
            <a:picLocks noGrp="1" noChangeAspect="1"/>
          </p:cNvPicPr>
          <p:nvPr>
            <p:ph type="pic" idx="5"/>
          </p:nvPr>
        </p:nvPicPr>
        <p:blipFill>
          <a:blip r:embed="rId7"/>
          <a:srcRect l="12510" r="12510"/>
          <a:stretch>
            <a:fillRect/>
          </a:stretch>
        </p:blipFill>
        <p:spPr>
          <a:xfrm>
            <a:off x="6862950" y="1959440"/>
            <a:ext cx="2289983" cy="203746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fade">
                                      <p:cBhvr>
                                        <p:cTn id="7" dur="500"/>
                                        <p:tgtEl>
                                          <p:spTgt spid="28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9"/>
                                        </p:tgtEl>
                                        <p:attrNameLst>
                                          <p:attrName>style.visibility</p:attrName>
                                        </p:attrNameLst>
                                      </p:cBhvr>
                                      <p:to>
                                        <p:strVal val="visible"/>
                                      </p:to>
                                    </p:set>
                                    <p:animEffect transition="in" filter="fade">
                                      <p:cBhvr>
                                        <p:cTn id="11" dur="500"/>
                                        <p:tgtEl>
                                          <p:spTgt spid="27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4"/>
                                        </p:tgtEl>
                                        <p:attrNameLst>
                                          <p:attrName>style.visibility</p:attrName>
                                        </p:attrNameLst>
                                      </p:cBhvr>
                                      <p:to>
                                        <p:strVal val="visible"/>
                                      </p:to>
                                    </p:set>
                                    <p:animEffect transition="in" filter="fade">
                                      <p:cBhvr>
                                        <p:cTn id="15" dur="500"/>
                                        <p:tgtEl>
                                          <p:spTgt spid="28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0"/>
                                        </p:tgtEl>
                                        <p:attrNameLst>
                                          <p:attrName>style.visibility</p:attrName>
                                        </p:attrNameLst>
                                      </p:cBhvr>
                                      <p:to>
                                        <p:strVal val="visible"/>
                                      </p:to>
                                    </p:set>
                                    <p:animEffect transition="in" filter="fade">
                                      <p:cBhvr>
                                        <p:cTn id="19" dur="500"/>
                                        <p:tgtEl>
                                          <p:spTgt spid="28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5"/>
                                        </p:tgtEl>
                                        <p:attrNameLst>
                                          <p:attrName>style.visibility</p:attrName>
                                        </p:attrNameLst>
                                      </p:cBhvr>
                                      <p:to>
                                        <p:strVal val="visible"/>
                                      </p:to>
                                    </p:set>
                                    <p:animEffect transition="in" filter="fade">
                                      <p:cBhvr>
                                        <p:cTn id="23" dur="500"/>
                                        <p:tgtEl>
                                          <p:spTgt spid="28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81"/>
                                        </p:tgtEl>
                                        <p:attrNameLst>
                                          <p:attrName>style.visibility</p:attrName>
                                        </p:attrNameLst>
                                      </p:cBhvr>
                                      <p:to>
                                        <p:strVal val="visible"/>
                                      </p:to>
                                    </p:set>
                                    <p:animEffect transition="in" filter="fade">
                                      <p:cBhvr>
                                        <p:cTn id="27" dur="500"/>
                                        <p:tgtEl>
                                          <p:spTgt spid="281"/>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86"/>
                                        </p:tgtEl>
                                        <p:attrNameLst>
                                          <p:attrName>style.visibility</p:attrName>
                                        </p:attrNameLst>
                                      </p:cBhvr>
                                      <p:to>
                                        <p:strVal val="visible"/>
                                      </p:to>
                                    </p:set>
                                    <p:animEffect transition="in" filter="fade">
                                      <p:cBhvr>
                                        <p:cTn id="31" dur="500"/>
                                        <p:tgtEl>
                                          <p:spTgt spid="286"/>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82"/>
                                        </p:tgtEl>
                                        <p:attrNameLst>
                                          <p:attrName>style.visibility</p:attrName>
                                        </p:attrNameLst>
                                      </p:cBhvr>
                                      <p:to>
                                        <p:strVal val="visible"/>
                                      </p:to>
                                    </p:set>
                                    <p:animEffect transition="in" filter="fade">
                                      <p:cBhvr>
                                        <p:cTn id="35" dur="500"/>
                                        <p:tgtEl>
                                          <p:spTgt spid="282"/>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91"/>
                                        </p:tgtEl>
                                        <p:attrNameLst>
                                          <p:attrName>style.visibility</p:attrName>
                                        </p:attrNameLst>
                                      </p:cBhvr>
                                      <p:to>
                                        <p:strVal val="visible"/>
                                      </p:to>
                                    </p:set>
                                    <p:animEffect transition="in" filter="fade">
                                      <p:cBhvr>
                                        <p:cTn id="39" dur="500"/>
                                        <p:tgtEl>
                                          <p:spTgt spid="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11"/>
          <p:cNvPicPr preferRelativeResize="0">
            <a:picLocks noGrp="1"/>
          </p:cNvPicPr>
          <p:nvPr>
            <p:ph type="pic" idx="2"/>
          </p:nvPr>
        </p:nvPicPr>
        <p:blipFill rotWithShape="1">
          <a:blip r:embed="rId3">
            <a:alphaModFix/>
          </a:blip>
          <a:srcRect t="7826" b="7835"/>
          <a:stretch/>
        </p:blipFill>
        <p:spPr>
          <a:xfrm>
            <a:off x="4572000" y="0"/>
            <a:ext cx="4572000" cy="2571900"/>
          </a:xfrm>
          <a:prstGeom prst="rect">
            <a:avLst/>
          </a:prstGeom>
          <a:noFill/>
          <a:ln>
            <a:noFill/>
          </a:ln>
        </p:spPr>
      </p:pic>
      <p:sp>
        <p:nvSpPr>
          <p:cNvPr id="298" name="Google Shape;298;p11"/>
          <p:cNvSpPr/>
          <p:nvPr/>
        </p:nvSpPr>
        <p:spPr>
          <a:xfrm flipH="1">
            <a:off x="-5230" y="2488357"/>
            <a:ext cx="9148045" cy="2655143"/>
          </a:xfrm>
          <a:prstGeom prst="rect">
            <a:avLst/>
          </a:prstGeom>
          <a:solidFill>
            <a:srgbClr val="0073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Roboto"/>
              <a:ea typeface="Roboto"/>
              <a:cs typeface="Roboto"/>
              <a:sym typeface="Roboto"/>
            </a:endParaRPr>
          </a:p>
        </p:txBody>
      </p:sp>
      <p:sp>
        <p:nvSpPr>
          <p:cNvPr id="299" name="Google Shape;299;p11"/>
          <p:cNvSpPr/>
          <p:nvPr/>
        </p:nvSpPr>
        <p:spPr>
          <a:xfrm>
            <a:off x="709762" y="3096078"/>
            <a:ext cx="3430190" cy="62581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00">
                <a:solidFill>
                  <a:schemeClr val="lt1"/>
                </a:solidFill>
                <a:latin typeface="Roboto"/>
                <a:ea typeface="Roboto"/>
                <a:cs typeface="Roboto"/>
                <a:sym typeface="Roboto"/>
              </a:rPr>
              <a:t>Lorem ipsum dolor sit amet, consectetur adipiscing elit. Donec quis sagittis nisl. Morbi eleifend condimentum nulla ut ornare. Etiam odio nunc, malesuada eu est et, </a:t>
            </a:r>
            <a:endParaRPr/>
          </a:p>
        </p:txBody>
      </p:sp>
      <p:sp>
        <p:nvSpPr>
          <p:cNvPr id="300" name="Google Shape;300;p11"/>
          <p:cNvSpPr/>
          <p:nvPr/>
        </p:nvSpPr>
        <p:spPr>
          <a:xfrm>
            <a:off x="709762" y="2812267"/>
            <a:ext cx="2543579" cy="26161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25" b="1">
                <a:solidFill>
                  <a:schemeClr val="lt1"/>
                </a:solidFill>
                <a:latin typeface="Roboto"/>
                <a:ea typeface="Roboto"/>
                <a:cs typeface="Roboto"/>
                <a:sym typeface="Roboto"/>
              </a:rPr>
              <a:t>HEADLINE 1</a:t>
            </a:r>
            <a:endParaRPr/>
          </a:p>
        </p:txBody>
      </p:sp>
      <p:sp>
        <p:nvSpPr>
          <p:cNvPr id="301" name="Google Shape;301;p11"/>
          <p:cNvSpPr/>
          <p:nvPr/>
        </p:nvSpPr>
        <p:spPr>
          <a:xfrm>
            <a:off x="5058055" y="3096078"/>
            <a:ext cx="3430190" cy="62581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00">
                <a:solidFill>
                  <a:schemeClr val="lt1"/>
                </a:solidFill>
                <a:latin typeface="Roboto"/>
                <a:ea typeface="Roboto"/>
                <a:cs typeface="Roboto"/>
                <a:sym typeface="Roboto"/>
              </a:rPr>
              <a:t>Lorem ipsum dolor sit amet, consectetur adipiscing elit. Donec quis sagittis nisl. Morbi eleifend condimentum nulla ut ornare. Etiam odio nunc, malesuada eu est et, </a:t>
            </a:r>
            <a:endParaRPr/>
          </a:p>
        </p:txBody>
      </p:sp>
      <p:sp>
        <p:nvSpPr>
          <p:cNvPr id="302" name="Google Shape;302;p11"/>
          <p:cNvSpPr/>
          <p:nvPr/>
        </p:nvSpPr>
        <p:spPr>
          <a:xfrm>
            <a:off x="5058054" y="2812267"/>
            <a:ext cx="2543579" cy="26161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25" b="1">
                <a:solidFill>
                  <a:schemeClr val="lt1"/>
                </a:solidFill>
                <a:latin typeface="Roboto"/>
                <a:ea typeface="Roboto"/>
                <a:cs typeface="Roboto"/>
                <a:sym typeface="Roboto"/>
              </a:rPr>
              <a:t>HEADLINE 3</a:t>
            </a:r>
            <a:endParaRPr/>
          </a:p>
        </p:txBody>
      </p:sp>
      <p:sp>
        <p:nvSpPr>
          <p:cNvPr id="303" name="Google Shape;303;p11"/>
          <p:cNvSpPr/>
          <p:nvPr/>
        </p:nvSpPr>
        <p:spPr>
          <a:xfrm>
            <a:off x="709762" y="4176198"/>
            <a:ext cx="3430190" cy="62581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00">
                <a:solidFill>
                  <a:schemeClr val="lt1"/>
                </a:solidFill>
                <a:latin typeface="Roboto"/>
                <a:ea typeface="Roboto"/>
                <a:cs typeface="Roboto"/>
                <a:sym typeface="Roboto"/>
              </a:rPr>
              <a:t>Lorem ipsum dolor sit amet, consectetur adipiscing elit. Donec quis sagittis nisl. Morbi eleifend condimentum nulla ut ornare. Etiam odio nunc, malesuada eu est et, </a:t>
            </a:r>
            <a:endParaRPr/>
          </a:p>
        </p:txBody>
      </p:sp>
      <p:sp>
        <p:nvSpPr>
          <p:cNvPr id="304" name="Google Shape;304;p11"/>
          <p:cNvSpPr/>
          <p:nvPr/>
        </p:nvSpPr>
        <p:spPr>
          <a:xfrm>
            <a:off x="709762" y="3892387"/>
            <a:ext cx="2543579" cy="26161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25" b="1">
                <a:solidFill>
                  <a:schemeClr val="lt1"/>
                </a:solidFill>
                <a:latin typeface="Roboto"/>
                <a:ea typeface="Roboto"/>
                <a:cs typeface="Roboto"/>
                <a:sym typeface="Roboto"/>
              </a:rPr>
              <a:t>HEADLINE 2</a:t>
            </a:r>
            <a:endParaRPr/>
          </a:p>
        </p:txBody>
      </p:sp>
      <p:sp>
        <p:nvSpPr>
          <p:cNvPr id="305" name="Google Shape;305;p11"/>
          <p:cNvSpPr/>
          <p:nvPr/>
        </p:nvSpPr>
        <p:spPr>
          <a:xfrm>
            <a:off x="5058055" y="4176198"/>
            <a:ext cx="3430190" cy="62581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00">
                <a:solidFill>
                  <a:schemeClr val="lt1"/>
                </a:solidFill>
                <a:latin typeface="Roboto"/>
                <a:ea typeface="Roboto"/>
                <a:cs typeface="Roboto"/>
                <a:sym typeface="Roboto"/>
              </a:rPr>
              <a:t>Lorem ipsum dolor sit amet, consectetur adipiscing elit. Donec quis sagittis nisl. Morbi eleifend condimentum nulla ut ornare. Etiam odio nunc, malesuada eu est et, </a:t>
            </a:r>
            <a:endParaRPr/>
          </a:p>
        </p:txBody>
      </p:sp>
      <p:sp>
        <p:nvSpPr>
          <p:cNvPr id="306" name="Google Shape;306;p11"/>
          <p:cNvSpPr/>
          <p:nvPr/>
        </p:nvSpPr>
        <p:spPr>
          <a:xfrm>
            <a:off x="5058054" y="3892387"/>
            <a:ext cx="2543579" cy="26161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25" b="1">
                <a:solidFill>
                  <a:schemeClr val="lt1"/>
                </a:solidFill>
                <a:latin typeface="Roboto"/>
                <a:ea typeface="Roboto"/>
                <a:cs typeface="Roboto"/>
                <a:sym typeface="Roboto"/>
              </a:rPr>
              <a:t>HEADLINE 4</a:t>
            </a:r>
            <a:endParaRPr/>
          </a:p>
        </p:txBody>
      </p:sp>
      <p:cxnSp>
        <p:nvCxnSpPr>
          <p:cNvPr id="307" name="Google Shape;307;p11"/>
          <p:cNvCxnSpPr/>
          <p:nvPr/>
        </p:nvCxnSpPr>
        <p:spPr>
          <a:xfrm>
            <a:off x="1979712" y="2390626"/>
            <a:ext cx="0" cy="1"/>
          </a:xfrm>
          <a:prstGeom prst="straightConnector1">
            <a:avLst/>
          </a:prstGeom>
          <a:noFill/>
          <a:ln w="9525" cap="flat" cmpd="sng">
            <a:solidFill>
              <a:schemeClr val="accent1"/>
            </a:solidFill>
            <a:prstDash val="solid"/>
            <a:miter lim="800000"/>
            <a:headEnd type="none" w="sm" len="sm"/>
            <a:tailEnd type="none" w="sm" len="sm"/>
          </a:ln>
        </p:spPr>
      </p:cxnSp>
      <p:sp>
        <p:nvSpPr>
          <p:cNvPr id="308" name="Google Shape;308;p11"/>
          <p:cNvSpPr txBox="1"/>
          <p:nvPr/>
        </p:nvSpPr>
        <p:spPr>
          <a:xfrm>
            <a:off x="656744" y="1523591"/>
            <a:ext cx="2495282"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d-ID" sz="3000" b="1">
                <a:solidFill>
                  <a:srgbClr val="007367"/>
                </a:solidFill>
                <a:latin typeface="Roboto"/>
                <a:ea typeface="Roboto"/>
                <a:cs typeface="Roboto"/>
                <a:sym typeface="Roboto"/>
              </a:rPr>
              <a:t>MAIN TITLE</a:t>
            </a:r>
            <a:endParaRPr>
              <a:solidFill>
                <a:srgbClr val="007367"/>
              </a:solidFill>
            </a:endParaRPr>
          </a:p>
        </p:txBody>
      </p:sp>
      <p:sp>
        <p:nvSpPr>
          <p:cNvPr id="309" name="Google Shape;309;p11"/>
          <p:cNvSpPr/>
          <p:nvPr/>
        </p:nvSpPr>
        <p:spPr>
          <a:xfrm>
            <a:off x="656744" y="1284438"/>
            <a:ext cx="2543579" cy="26225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25">
                <a:solidFill>
                  <a:srgbClr val="007367"/>
                </a:solidFill>
                <a:latin typeface="Roboto Light"/>
                <a:ea typeface="Roboto Light"/>
                <a:cs typeface="Roboto Light"/>
                <a:sym typeface="Roboto Light"/>
              </a:rPr>
              <a:t>SUBTITLE</a:t>
            </a:r>
            <a:endParaRPr>
              <a:solidFill>
                <a:srgbClr val="007367"/>
              </a:solidFill>
            </a:endParaRPr>
          </a:p>
        </p:txBody>
      </p:sp>
      <p:pic>
        <p:nvPicPr>
          <p:cNvPr id="310" name="Google Shape;310;p11"/>
          <p:cNvPicPr preferRelativeResize="0"/>
          <p:nvPr/>
        </p:nvPicPr>
        <p:blipFill rotWithShape="1">
          <a:blip r:embed="rId4">
            <a:alphaModFix/>
          </a:blip>
          <a:srcRect l="69" r="69"/>
          <a:stretch/>
        </p:blipFill>
        <p:spPr>
          <a:xfrm>
            <a:off x="751836" y="259667"/>
            <a:ext cx="2327707" cy="74357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fade">
                                      <p:cBhvr>
                                        <p:cTn id="7" dur="500"/>
                                        <p:tgtEl>
                                          <p:spTgt spid="30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9"/>
                                        </p:tgtEl>
                                        <p:attrNameLst>
                                          <p:attrName>style.visibility</p:attrName>
                                        </p:attrNameLst>
                                      </p:cBhvr>
                                      <p:to>
                                        <p:strVal val="visible"/>
                                      </p:to>
                                    </p:set>
                                    <p:animEffect transition="in" filter="fade">
                                      <p:cBhvr>
                                        <p:cTn id="11" dur="500"/>
                                        <p:tgtEl>
                                          <p:spTgt spid="29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4"/>
                                        </p:tgtEl>
                                        <p:attrNameLst>
                                          <p:attrName>style.visibility</p:attrName>
                                        </p:attrNameLst>
                                      </p:cBhvr>
                                      <p:to>
                                        <p:strVal val="visible"/>
                                      </p:to>
                                    </p:set>
                                    <p:animEffect transition="in" filter="fade">
                                      <p:cBhvr>
                                        <p:cTn id="15" dur="500"/>
                                        <p:tgtEl>
                                          <p:spTgt spid="30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3"/>
                                        </p:tgtEl>
                                        <p:attrNameLst>
                                          <p:attrName>style.visibility</p:attrName>
                                        </p:attrNameLst>
                                      </p:cBhvr>
                                      <p:to>
                                        <p:strVal val="visible"/>
                                      </p:to>
                                    </p:set>
                                    <p:animEffect transition="in" filter="fade">
                                      <p:cBhvr>
                                        <p:cTn id="19" dur="500"/>
                                        <p:tgtEl>
                                          <p:spTgt spid="30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02"/>
                                        </p:tgtEl>
                                        <p:attrNameLst>
                                          <p:attrName>style.visibility</p:attrName>
                                        </p:attrNameLst>
                                      </p:cBhvr>
                                      <p:to>
                                        <p:strVal val="visible"/>
                                      </p:to>
                                    </p:set>
                                    <p:animEffect transition="in" filter="fade">
                                      <p:cBhvr>
                                        <p:cTn id="23" dur="500"/>
                                        <p:tgtEl>
                                          <p:spTgt spid="30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01"/>
                                        </p:tgtEl>
                                        <p:attrNameLst>
                                          <p:attrName>style.visibility</p:attrName>
                                        </p:attrNameLst>
                                      </p:cBhvr>
                                      <p:to>
                                        <p:strVal val="visible"/>
                                      </p:to>
                                    </p:set>
                                    <p:animEffect transition="in" filter="fade">
                                      <p:cBhvr>
                                        <p:cTn id="27" dur="500"/>
                                        <p:tgtEl>
                                          <p:spTgt spid="301"/>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06"/>
                                        </p:tgtEl>
                                        <p:attrNameLst>
                                          <p:attrName>style.visibility</p:attrName>
                                        </p:attrNameLst>
                                      </p:cBhvr>
                                      <p:to>
                                        <p:strVal val="visible"/>
                                      </p:to>
                                    </p:set>
                                    <p:animEffect transition="in" filter="fade">
                                      <p:cBhvr>
                                        <p:cTn id="31" dur="500"/>
                                        <p:tgtEl>
                                          <p:spTgt spid="306"/>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05"/>
                                        </p:tgtEl>
                                        <p:attrNameLst>
                                          <p:attrName>style.visibility</p:attrName>
                                        </p:attrNameLst>
                                      </p:cBhvr>
                                      <p:to>
                                        <p:strVal val="visible"/>
                                      </p:to>
                                    </p:set>
                                    <p:animEffect transition="in" filter="fade">
                                      <p:cBhvr>
                                        <p:cTn id="35" dur="500"/>
                                        <p:tgtEl>
                                          <p:spTgt spid="305"/>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09"/>
                                        </p:tgtEl>
                                        <p:attrNameLst>
                                          <p:attrName>style.visibility</p:attrName>
                                        </p:attrNameLst>
                                      </p:cBhvr>
                                      <p:to>
                                        <p:strVal val="visible"/>
                                      </p:to>
                                    </p:set>
                                    <p:animEffect transition="in" filter="fade">
                                      <p:cBhvr>
                                        <p:cTn id="39" dur="500"/>
                                        <p:tgtEl>
                                          <p:spTgt spid="309"/>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08"/>
                                        </p:tgtEl>
                                        <p:attrNameLst>
                                          <p:attrName>style.visibility</p:attrName>
                                        </p:attrNameLst>
                                      </p:cBhvr>
                                      <p:to>
                                        <p:strVal val="visible"/>
                                      </p:to>
                                    </p:set>
                                    <p:animEffect transition="in" filter="fade">
                                      <p:cBhvr>
                                        <p:cTn id="43" dur="500"/>
                                        <p:tgtEl>
                                          <p:spTgt spid="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2"/>
          <p:cNvSpPr/>
          <p:nvPr/>
        </p:nvSpPr>
        <p:spPr>
          <a:xfrm flipH="1">
            <a:off x="-1" y="0"/>
            <a:ext cx="9148045" cy="5143500"/>
          </a:xfrm>
          <a:prstGeom prst="rect">
            <a:avLst/>
          </a:prstGeom>
          <a:solidFill>
            <a:srgbClr val="407EC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Roboto"/>
              <a:ea typeface="Roboto"/>
              <a:cs typeface="Roboto"/>
              <a:sym typeface="Roboto"/>
            </a:endParaRPr>
          </a:p>
        </p:txBody>
      </p:sp>
      <p:sp>
        <p:nvSpPr>
          <p:cNvPr id="316" name="Google Shape;316;p12"/>
          <p:cNvSpPr txBox="1"/>
          <p:nvPr/>
        </p:nvSpPr>
        <p:spPr>
          <a:xfrm>
            <a:off x="91321" y="2958930"/>
            <a:ext cx="9274399"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d-ID" sz="3000" b="1">
                <a:solidFill>
                  <a:schemeClr val="lt1"/>
                </a:solidFill>
                <a:latin typeface="Roboto Black"/>
                <a:ea typeface="Roboto Black"/>
                <a:cs typeface="Roboto Black"/>
                <a:sym typeface="Roboto Black"/>
              </a:rPr>
              <a:t>VISION</a:t>
            </a:r>
            <a:endParaRPr/>
          </a:p>
        </p:txBody>
      </p:sp>
      <p:pic>
        <p:nvPicPr>
          <p:cNvPr id="317" name="Google Shape;317;p12" descr="A picture containing text, clipart&#10;&#10;Description automatically generated"/>
          <p:cNvPicPr preferRelativeResize="0"/>
          <p:nvPr/>
        </p:nvPicPr>
        <p:blipFill rotWithShape="1">
          <a:blip r:embed="rId3">
            <a:alphaModFix/>
          </a:blip>
          <a:srcRect/>
          <a:stretch/>
        </p:blipFill>
        <p:spPr>
          <a:xfrm>
            <a:off x="3072694" y="1437909"/>
            <a:ext cx="2998610" cy="95789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6"/>
                                        </p:tgtEl>
                                        <p:attrNameLst>
                                          <p:attrName>style.visibility</p:attrName>
                                        </p:attrNameLst>
                                      </p:cBhvr>
                                      <p:to>
                                        <p:strVal val="visible"/>
                                      </p:to>
                                    </p:set>
                                    <p:animEffect transition="in" filter="fade">
                                      <p:cBhvr>
                                        <p:cTn id="7" dur="50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13"/>
          <p:cNvSpPr txBox="1"/>
          <p:nvPr/>
        </p:nvSpPr>
        <p:spPr>
          <a:xfrm>
            <a:off x="4842030" y="1211495"/>
            <a:ext cx="4048582" cy="553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d-ID" sz="3000" b="1">
                <a:solidFill>
                  <a:srgbClr val="007367"/>
                </a:solidFill>
                <a:latin typeface="Roboto Black"/>
                <a:ea typeface="Roboto Black"/>
                <a:cs typeface="Roboto Black"/>
                <a:sym typeface="Roboto Black"/>
              </a:rPr>
              <a:t>WHO WE ARE</a:t>
            </a:r>
            <a:endParaRPr>
              <a:solidFill>
                <a:srgbClr val="007367"/>
              </a:solidFill>
            </a:endParaRPr>
          </a:p>
        </p:txBody>
      </p:sp>
      <p:sp>
        <p:nvSpPr>
          <p:cNvPr id="323" name="Google Shape;323;p13"/>
          <p:cNvSpPr/>
          <p:nvPr/>
        </p:nvSpPr>
        <p:spPr>
          <a:xfrm>
            <a:off x="4842030" y="1810264"/>
            <a:ext cx="2543579" cy="46166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1800" b="1">
                <a:solidFill>
                  <a:srgbClr val="007367"/>
                </a:solidFill>
                <a:latin typeface="Roboto"/>
                <a:ea typeface="Roboto"/>
                <a:cs typeface="Roboto"/>
                <a:sym typeface="Roboto"/>
              </a:rPr>
              <a:t>Our Mission</a:t>
            </a:r>
            <a:endParaRPr sz="1800" b="1">
              <a:solidFill>
                <a:srgbClr val="007367"/>
              </a:solidFill>
              <a:latin typeface="Roboto"/>
              <a:ea typeface="Roboto"/>
              <a:cs typeface="Roboto"/>
              <a:sym typeface="Roboto"/>
            </a:endParaRPr>
          </a:p>
        </p:txBody>
      </p:sp>
      <p:sp>
        <p:nvSpPr>
          <p:cNvPr id="324" name="Google Shape;324;p13"/>
          <p:cNvSpPr/>
          <p:nvPr/>
        </p:nvSpPr>
        <p:spPr>
          <a:xfrm>
            <a:off x="4842031" y="2307804"/>
            <a:ext cx="3834426" cy="52835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1000">
                <a:solidFill>
                  <a:srgbClr val="007367"/>
                </a:solidFill>
                <a:latin typeface="Roboto Light"/>
                <a:ea typeface="Roboto Light"/>
                <a:cs typeface="Roboto Light"/>
                <a:sym typeface="Roboto Light"/>
              </a:rPr>
              <a:t>To provide opportunities that help people thrive using their God-given abilities.</a:t>
            </a:r>
            <a:endParaRPr>
              <a:solidFill>
                <a:srgbClr val="007367"/>
              </a:solidFill>
            </a:endParaRPr>
          </a:p>
        </p:txBody>
      </p:sp>
      <p:pic>
        <p:nvPicPr>
          <p:cNvPr id="325" name="Google Shape;325;p13"/>
          <p:cNvPicPr preferRelativeResize="0">
            <a:picLocks noGrp="1"/>
          </p:cNvPicPr>
          <p:nvPr>
            <p:ph type="pic" idx="2"/>
          </p:nvPr>
        </p:nvPicPr>
        <p:blipFill rotWithShape="1">
          <a:blip r:embed="rId3">
            <a:alphaModFix/>
          </a:blip>
          <a:srcRect l="16361" r="16361"/>
          <a:stretch/>
        </p:blipFill>
        <p:spPr>
          <a:xfrm>
            <a:off x="442525" y="624750"/>
            <a:ext cx="3930600" cy="3894000"/>
          </a:xfrm>
          <a:prstGeom prst="rect">
            <a:avLst/>
          </a:prstGeom>
          <a:solidFill>
            <a:schemeClr val="lt1"/>
          </a:solidFill>
          <a:ln w="9525" cap="flat" cmpd="sng">
            <a:solidFill>
              <a:srgbClr val="FFFFFF"/>
            </a:solidFill>
            <a:prstDash val="solid"/>
            <a:round/>
            <a:headEnd type="none" w="sm" len="sm"/>
            <a:tailEnd type="none" w="sm" len="sm"/>
          </a:ln>
        </p:spPr>
      </p:pic>
      <p:sp>
        <p:nvSpPr>
          <p:cNvPr id="326" name="Google Shape;326;p13"/>
          <p:cNvSpPr/>
          <p:nvPr/>
        </p:nvSpPr>
        <p:spPr>
          <a:xfrm>
            <a:off x="4842030" y="2879755"/>
            <a:ext cx="2543579" cy="46166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1800" b="1">
                <a:solidFill>
                  <a:srgbClr val="007367"/>
                </a:solidFill>
                <a:latin typeface="Roboto"/>
                <a:ea typeface="Roboto"/>
                <a:cs typeface="Roboto"/>
                <a:sym typeface="Roboto"/>
              </a:rPr>
              <a:t>Our Approach</a:t>
            </a:r>
            <a:endParaRPr sz="1800" b="1">
              <a:solidFill>
                <a:srgbClr val="007367"/>
              </a:solidFill>
              <a:latin typeface="Roboto"/>
              <a:ea typeface="Roboto"/>
              <a:cs typeface="Roboto"/>
              <a:sym typeface="Roboto"/>
            </a:endParaRPr>
          </a:p>
        </p:txBody>
      </p:sp>
      <p:sp>
        <p:nvSpPr>
          <p:cNvPr id="327" name="Google Shape;327;p13"/>
          <p:cNvSpPr/>
          <p:nvPr/>
        </p:nvSpPr>
        <p:spPr>
          <a:xfrm>
            <a:off x="4842031" y="3377295"/>
            <a:ext cx="3834426" cy="99001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1000">
                <a:solidFill>
                  <a:srgbClr val="007367"/>
                </a:solidFill>
                <a:latin typeface="Roboto Light"/>
                <a:ea typeface="Roboto Light"/>
                <a:cs typeface="Roboto Light"/>
                <a:sym typeface="Roboto Light"/>
              </a:rPr>
              <a:t>Ultimately, we want our clients' businesses to succeed. By choosing MountainSeed, our clients have chosen a partnership built on trust and peace of mind. Our focus is on them, so their focus can be on the growth of their business.</a:t>
            </a:r>
            <a:endParaRPr>
              <a:solidFill>
                <a:srgbClr val="007367"/>
              </a:solidFill>
            </a:endParaRPr>
          </a:p>
        </p:txBody>
      </p:sp>
      <p:pic>
        <p:nvPicPr>
          <p:cNvPr id="328" name="Google Shape;328;p13"/>
          <p:cNvPicPr preferRelativeResize="0"/>
          <p:nvPr/>
        </p:nvPicPr>
        <p:blipFill rotWithShape="1">
          <a:blip r:embed="rId4">
            <a:alphaModFix/>
          </a:blip>
          <a:srcRect l="69" r="69"/>
          <a:stretch/>
        </p:blipFill>
        <p:spPr>
          <a:xfrm>
            <a:off x="4916606" y="567948"/>
            <a:ext cx="1734255" cy="5539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2"/>
                                        </p:tgtEl>
                                        <p:attrNameLst>
                                          <p:attrName>style.visibility</p:attrName>
                                        </p:attrNameLst>
                                      </p:cBhvr>
                                      <p:to>
                                        <p:strVal val="visible"/>
                                      </p:to>
                                    </p:set>
                                    <p:animEffect transition="in" filter="fade">
                                      <p:cBhvr>
                                        <p:cTn id="7" dur="500"/>
                                        <p:tgtEl>
                                          <p:spTgt spid="3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3"/>
                                        </p:tgtEl>
                                        <p:attrNameLst>
                                          <p:attrName>style.visibility</p:attrName>
                                        </p:attrNameLst>
                                      </p:cBhvr>
                                      <p:to>
                                        <p:strVal val="visible"/>
                                      </p:to>
                                    </p:set>
                                    <p:animEffect transition="in" filter="fade">
                                      <p:cBhvr>
                                        <p:cTn id="11" dur="500"/>
                                        <p:tgtEl>
                                          <p:spTgt spid="32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24"/>
                                        </p:tgtEl>
                                        <p:attrNameLst>
                                          <p:attrName>style.visibility</p:attrName>
                                        </p:attrNameLst>
                                      </p:cBhvr>
                                      <p:to>
                                        <p:strVal val="visible"/>
                                      </p:to>
                                    </p:set>
                                    <p:animEffect transition="in" filter="fade">
                                      <p:cBhvr>
                                        <p:cTn id="15" dur="500"/>
                                        <p:tgtEl>
                                          <p:spTgt spid="32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26"/>
                                        </p:tgtEl>
                                        <p:attrNameLst>
                                          <p:attrName>style.visibility</p:attrName>
                                        </p:attrNameLst>
                                      </p:cBhvr>
                                      <p:to>
                                        <p:strVal val="visible"/>
                                      </p:to>
                                    </p:set>
                                    <p:animEffect transition="in" filter="fade">
                                      <p:cBhvr>
                                        <p:cTn id="19" dur="500"/>
                                        <p:tgtEl>
                                          <p:spTgt spid="32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27"/>
                                        </p:tgtEl>
                                        <p:attrNameLst>
                                          <p:attrName>style.visibility</p:attrName>
                                        </p:attrNameLst>
                                      </p:cBhvr>
                                      <p:to>
                                        <p:strVal val="visible"/>
                                      </p:to>
                                    </p:set>
                                    <p:animEffect transition="in" filter="fade">
                                      <p:cBhvr>
                                        <p:cTn id="23" dur="500"/>
                                        <p:tgtEl>
                                          <p:spTgt spid="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4"/>
          <p:cNvSpPr/>
          <p:nvPr/>
        </p:nvSpPr>
        <p:spPr>
          <a:xfrm flipH="1">
            <a:off x="-5231" y="2488357"/>
            <a:ext cx="9148045" cy="2655143"/>
          </a:xfrm>
          <a:prstGeom prst="rect">
            <a:avLst/>
          </a:prstGeom>
          <a:solidFill>
            <a:srgbClr val="0035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Roboto"/>
              <a:ea typeface="Roboto"/>
              <a:cs typeface="Roboto"/>
              <a:sym typeface="Roboto"/>
            </a:endParaRPr>
          </a:p>
        </p:txBody>
      </p:sp>
      <p:sp>
        <p:nvSpPr>
          <p:cNvPr id="334" name="Google Shape;334;p14"/>
          <p:cNvSpPr/>
          <p:nvPr/>
        </p:nvSpPr>
        <p:spPr>
          <a:xfrm>
            <a:off x="356260" y="4147505"/>
            <a:ext cx="8428208" cy="75918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1000">
                <a:solidFill>
                  <a:schemeClr val="lt1"/>
                </a:solidFill>
                <a:latin typeface="Roboto"/>
                <a:ea typeface="Roboto"/>
                <a:cs typeface="Roboto"/>
                <a:sym typeface="Roboto"/>
              </a:rPr>
              <a:t>The world of real estate can be complex — but it does not have to be. At MountainSeed, our accomplished, professional staff members have an average of 30 years experience in valuations and finance. Our team excels at creating simple solutions for nearly any size business. We offer credible, secure services that are used daily by over 2,800 financial professionals and 300 banks and credit unions across the U.S.</a:t>
            </a:r>
            <a:endParaRPr/>
          </a:p>
        </p:txBody>
      </p:sp>
      <p:sp>
        <p:nvSpPr>
          <p:cNvPr id="335" name="Google Shape;335;p14"/>
          <p:cNvSpPr txBox="1"/>
          <p:nvPr/>
        </p:nvSpPr>
        <p:spPr>
          <a:xfrm>
            <a:off x="2822698" y="721398"/>
            <a:ext cx="3498605"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d-ID" sz="3000" b="1">
                <a:solidFill>
                  <a:srgbClr val="003594"/>
                </a:solidFill>
                <a:latin typeface="Roboto Black"/>
                <a:ea typeface="Roboto Black"/>
                <a:cs typeface="Roboto Black"/>
                <a:sym typeface="Roboto Black"/>
              </a:rPr>
              <a:t>MAIN TITLE</a:t>
            </a:r>
            <a:endParaRPr>
              <a:solidFill>
                <a:srgbClr val="003594"/>
              </a:solidFill>
            </a:endParaRPr>
          </a:p>
        </p:txBody>
      </p:sp>
      <p:sp>
        <p:nvSpPr>
          <p:cNvPr id="336" name="Google Shape;336;p14"/>
          <p:cNvSpPr/>
          <p:nvPr/>
        </p:nvSpPr>
        <p:spPr>
          <a:xfrm>
            <a:off x="471804" y="1257231"/>
            <a:ext cx="8193973" cy="52835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1000" b="1">
                <a:solidFill>
                  <a:srgbClr val="003594"/>
                </a:solidFill>
                <a:latin typeface="Roboto Light"/>
                <a:ea typeface="Roboto Light"/>
                <a:cs typeface="Roboto Light"/>
                <a:sym typeface="Roboto Light"/>
              </a:rPr>
              <a:t>MountainSeed gives companies more time to grow their businesses by offering capital market solutions, and outsourcing appraisals,reviews, and property tax appeals.</a:t>
            </a:r>
            <a:endParaRPr>
              <a:solidFill>
                <a:srgbClr val="003594"/>
              </a:solidFill>
            </a:endParaRPr>
          </a:p>
        </p:txBody>
      </p:sp>
      <p:pic>
        <p:nvPicPr>
          <p:cNvPr id="337" name="Google Shape;337;p14"/>
          <p:cNvPicPr preferRelativeResize="0"/>
          <p:nvPr/>
        </p:nvPicPr>
        <p:blipFill rotWithShape="1">
          <a:blip r:embed="rId3">
            <a:alphaModFix/>
          </a:blip>
          <a:srcRect l="69" r="69"/>
          <a:stretch/>
        </p:blipFill>
        <p:spPr>
          <a:xfrm>
            <a:off x="3807291" y="201080"/>
            <a:ext cx="1529417" cy="488564"/>
          </a:xfrm>
          <a:prstGeom prst="rect">
            <a:avLst/>
          </a:prstGeom>
          <a:noFill/>
          <a:ln>
            <a:noFill/>
          </a:ln>
        </p:spPr>
      </p:pic>
      <p:pic>
        <p:nvPicPr>
          <p:cNvPr id="338" name="Google Shape;338;p14"/>
          <p:cNvPicPr preferRelativeResize="0"/>
          <p:nvPr/>
        </p:nvPicPr>
        <p:blipFill rotWithShape="1">
          <a:blip r:embed="rId4">
            <a:alphaModFix/>
          </a:blip>
          <a:srcRect l="-5816" t="35743" r="-5827" b="13827"/>
          <a:stretch/>
        </p:blipFill>
        <p:spPr>
          <a:xfrm>
            <a:off x="-2025" y="1850575"/>
            <a:ext cx="9148052" cy="1946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4"/>
                                        </p:tgtEl>
                                        <p:attrNameLst>
                                          <p:attrName>style.visibility</p:attrName>
                                        </p:attrNameLst>
                                      </p:cBhvr>
                                      <p:to>
                                        <p:strVal val="visible"/>
                                      </p:to>
                                    </p:set>
                                    <p:animEffect transition="in" filter="fade">
                                      <p:cBhvr>
                                        <p:cTn id="7" dur="500"/>
                                        <p:tgtEl>
                                          <p:spTgt spid="33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5"/>
                                        </p:tgtEl>
                                        <p:attrNameLst>
                                          <p:attrName>style.visibility</p:attrName>
                                        </p:attrNameLst>
                                      </p:cBhvr>
                                      <p:to>
                                        <p:strVal val="visible"/>
                                      </p:to>
                                    </p:set>
                                    <p:animEffect transition="in" filter="fade">
                                      <p:cBhvr>
                                        <p:cTn id="11" dur="500"/>
                                        <p:tgtEl>
                                          <p:spTgt spid="33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6"/>
                                        </p:tgtEl>
                                        <p:attrNameLst>
                                          <p:attrName>style.visibility</p:attrName>
                                        </p:attrNameLst>
                                      </p:cBhvr>
                                      <p:to>
                                        <p:strVal val="visible"/>
                                      </p:to>
                                    </p:set>
                                    <p:animEffect transition="in" filter="fade">
                                      <p:cBhvr>
                                        <p:cTn id="15" dur="500"/>
                                        <p:tgtEl>
                                          <p:spTgt spid="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5"/>
          <p:cNvSpPr/>
          <p:nvPr/>
        </p:nvSpPr>
        <p:spPr>
          <a:xfrm flipH="1">
            <a:off x="-1" y="0"/>
            <a:ext cx="9148045" cy="5143500"/>
          </a:xfrm>
          <a:prstGeom prst="rect">
            <a:avLst/>
          </a:prstGeom>
          <a:solidFill>
            <a:srgbClr val="0073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Roboto"/>
              <a:ea typeface="Roboto"/>
              <a:cs typeface="Roboto"/>
              <a:sym typeface="Roboto"/>
            </a:endParaRPr>
          </a:p>
        </p:txBody>
      </p:sp>
      <p:sp>
        <p:nvSpPr>
          <p:cNvPr id="344" name="Google Shape;344;p15"/>
          <p:cNvSpPr txBox="1"/>
          <p:nvPr/>
        </p:nvSpPr>
        <p:spPr>
          <a:xfrm>
            <a:off x="637777" y="1966183"/>
            <a:ext cx="7621639"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d-ID" sz="3600" b="1">
                <a:solidFill>
                  <a:schemeClr val="lt1"/>
                </a:solidFill>
                <a:latin typeface="Roboto Black"/>
                <a:ea typeface="Roboto Black"/>
                <a:cs typeface="Roboto Black"/>
                <a:sym typeface="Roboto Black"/>
              </a:rPr>
              <a:t>MountainSeed </a:t>
            </a:r>
            <a:r>
              <a:rPr lang="id-ID" sz="3600">
                <a:solidFill>
                  <a:schemeClr val="lt1"/>
                </a:solidFill>
                <a:latin typeface="Roboto"/>
                <a:ea typeface="Roboto"/>
                <a:cs typeface="Roboto"/>
                <a:sym typeface="Roboto"/>
              </a:rPr>
              <a:t>wants to be the world leader in real estate by December 31, 2030.</a:t>
            </a:r>
            <a:endParaRPr/>
          </a:p>
        </p:txBody>
      </p:sp>
      <p:pic>
        <p:nvPicPr>
          <p:cNvPr id="345" name="Google Shape;345;p15" descr="Icon&#10;&#10;Description automatically generated"/>
          <p:cNvPicPr preferRelativeResize="0"/>
          <p:nvPr/>
        </p:nvPicPr>
        <p:blipFill rotWithShape="1">
          <a:blip r:embed="rId3">
            <a:alphaModFix amt="10000"/>
          </a:blip>
          <a:srcRect/>
          <a:stretch/>
        </p:blipFill>
        <p:spPr>
          <a:xfrm>
            <a:off x="3982781" y="-111819"/>
            <a:ext cx="5577707" cy="557770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4"/>
                                        </p:tgtEl>
                                        <p:attrNameLst>
                                          <p:attrName>style.visibility</p:attrName>
                                        </p:attrNameLst>
                                      </p:cBhvr>
                                      <p:to>
                                        <p:strVal val="visible"/>
                                      </p:to>
                                    </p:set>
                                    <p:animEffect transition="in" filter="fade">
                                      <p:cBhvr>
                                        <p:cTn id="7" dur="500"/>
                                        <p:tgtEl>
                                          <p:spTgt spid="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16"/>
          <p:cNvSpPr/>
          <p:nvPr/>
        </p:nvSpPr>
        <p:spPr>
          <a:xfrm>
            <a:off x="5199328" y="2353597"/>
            <a:ext cx="3447902" cy="189911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1600" b="1">
                <a:solidFill>
                  <a:srgbClr val="003594"/>
                </a:solidFill>
                <a:latin typeface="Roboto"/>
                <a:ea typeface="Roboto"/>
                <a:cs typeface="Roboto"/>
                <a:sym typeface="Roboto"/>
              </a:rPr>
              <a:t>Be a Self-Starter. </a:t>
            </a:r>
            <a:endParaRPr>
              <a:solidFill>
                <a:srgbClr val="003594"/>
              </a:solidFill>
            </a:endParaRPr>
          </a:p>
          <a:p>
            <a:pPr marL="0" marR="0" lvl="0" indent="0" algn="l" rtl="0">
              <a:lnSpc>
                <a:spcPct val="150000"/>
              </a:lnSpc>
              <a:spcBef>
                <a:spcPts val="0"/>
              </a:spcBef>
              <a:spcAft>
                <a:spcPts val="0"/>
              </a:spcAft>
              <a:buNone/>
            </a:pPr>
            <a:r>
              <a:rPr lang="id-ID" sz="1600" b="1">
                <a:solidFill>
                  <a:srgbClr val="003594"/>
                </a:solidFill>
                <a:latin typeface="Roboto"/>
                <a:ea typeface="Roboto"/>
                <a:cs typeface="Roboto"/>
                <a:sym typeface="Roboto"/>
              </a:rPr>
              <a:t>Be a Team Player. </a:t>
            </a:r>
            <a:endParaRPr>
              <a:solidFill>
                <a:srgbClr val="003594"/>
              </a:solidFill>
            </a:endParaRPr>
          </a:p>
          <a:p>
            <a:pPr marL="0" marR="0" lvl="0" indent="0" algn="l" rtl="0">
              <a:lnSpc>
                <a:spcPct val="150000"/>
              </a:lnSpc>
              <a:spcBef>
                <a:spcPts val="0"/>
              </a:spcBef>
              <a:spcAft>
                <a:spcPts val="0"/>
              </a:spcAft>
              <a:buNone/>
            </a:pPr>
            <a:r>
              <a:rPr lang="id-ID" sz="1600" b="1">
                <a:solidFill>
                  <a:srgbClr val="003594"/>
                </a:solidFill>
                <a:latin typeface="Roboto"/>
                <a:ea typeface="Roboto"/>
                <a:cs typeface="Roboto"/>
                <a:sym typeface="Roboto"/>
              </a:rPr>
              <a:t>Don’t be an optimist or a pessimist. </a:t>
            </a:r>
            <a:endParaRPr>
              <a:solidFill>
                <a:srgbClr val="003594"/>
              </a:solidFill>
            </a:endParaRPr>
          </a:p>
          <a:p>
            <a:pPr marL="0" marR="0" lvl="0" indent="0" algn="l" rtl="0">
              <a:lnSpc>
                <a:spcPct val="150000"/>
              </a:lnSpc>
              <a:spcBef>
                <a:spcPts val="0"/>
              </a:spcBef>
              <a:spcAft>
                <a:spcPts val="0"/>
              </a:spcAft>
              <a:buNone/>
            </a:pPr>
            <a:r>
              <a:rPr lang="id-ID" sz="1600" b="1">
                <a:solidFill>
                  <a:srgbClr val="003594"/>
                </a:solidFill>
                <a:latin typeface="Roboto"/>
                <a:ea typeface="Roboto"/>
                <a:cs typeface="Roboto"/>
                <a:sym typeface="Roboto"/>
              </a:rPr>
              <a:t>Do it Right. </a:t>
            </a:r>
            <a:endParaRPr>
              <a:solidFill>
                <a:srgbClr val="003594"/>
              </a:solidFill>
            </a:endParaRPr>
          </a:p>
          <a:p>
            <a:pPr marL="0" marR="0" lvl="0" indent="0" algn="l" rtl="0">
              <a:lnSpc>
                <a:spcPct val="150000"/>
              </a:lnSpc>
              <a:spcBef>
                <a:spcPts val="0"/>
              </a:spcBef>
              <a:spcAft>
                <a:spcPts val="0"/>
              </a:spcAft>
              <a:buNone/>
            </a:pPr>
            <a:r>
              <a:rPr lang="id-ID" sz="1600" b="1">
                <a:solidFill>
                  <a:srgbClr val="003594"/>
                </a:solidFill>
                <a:latin typeface="Roboto"/>
                <a:ea typeface="Roboto"/>
                <a:cs typeface="Roboto"/>
                <a:sym typeface="Roboto"/>
              </a:rPr>
              <a:t>Be Humble. </a:t>
            </a:r>
            <a:endParaRPr>
              <a:solidFill>
                <a:srgbClr val="003594"/>
              </a:solidFill>
            </a:endParaRPr>
          </a:p>
        </p:txBody>
      </p:sp>
      <p:sp>
        <p:nvSpPr>
          <p:cNvPr id="351" name="Google Shape;351;p16"/>
          <p:cNvSpPr txBox="1"/>
          <p:nvPr/>
        </p:nvSpPr>
        <p:spPr>
          <a:xfrm>
            <a:off x="5182672" y="1387923"/>
            <a:ext cx="2986571"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d-ID" sz="3000" b="1">
                <a:solidFill>
                  <a:srgbClr val="003594"/>
                </a:solidFill>
                <a:latin typeface="Roboto Black"/>
                <a:ea typeface="Roboto Black"/>
                <a:cs typeface="Roboto Black"/>
                <a:sym typeface="Roboto Black"/>
              </a:rPr>
              <a:t>OUR VALUES</a:t>
            </a:r>
            <a:endParaRPr>
              <a:solidFill>
                <a:srgbClr val="003594"/>
              </a:solidFill>
            </a:endParaRPr>
          </a:p>
        </p:txBody>
      </p:sp>
      <p:pic>
        <p:nvPicPr>
          <p:cNvPr id="352" name="Google Shape;352;p16"/>
          <p:cNvPicPr preferRelativeResize="0"/>
          <p:nvPr/>
        </p:nvPicPr>
        <p:blipFill rotWithShape="1">
          <a:blip r:embed="rId3">
            <a:alphaModFix/>
          </a:blip>
          <a:srcRect l="69" r="69"/>
          <a:stretch/>
        </p:blipFill>
        <p:spPr>
          <a:xfrm>
            <a:off x="5293848" y="392047"/>
            <a:ext cx="1828800" cy="584200"/>
          </a:xfrm>
          <a:prstGeom prst="rect">
            <a:avLst/>
          </a:prstGeom>
          <a:noFill/>
          <a:ln>
            <a:noFill/>
          </a:ln>
        </p:spPr>
      </p:pic>
      <p:pic>
        <p:nvPicPr>
          <p:cNvPr id="353" name="Google Shape;353;p16"/>
          <p:cNvPicPr preferRelativeResize="0"/>
          <p:nvPr/>
        </p:nvPicPr>
        <p:blipFill rotWithShape="1">
          <a:blip r:embed="rId4">
            <a:alphaModFix/>
          </a:blip>
          <a:srcRect/>
          <a:stretch/>
        </p:blipFill>
        <p:spPr>
          <a:xfrm>
            <a:off x="-634673" y="-1337"/>
            <a:ext cx="5388076"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0"/>
                                        </p:tgtEl>
                                        <p:attrNameLst>
                                          <p:attrName>style.visibility</p:attrName>
                                        </p:attrNameLst>
                                      </p:cBhvr>
                                      <p:to>
                                        <p:strVal val="visible"/>
                                      </p:to>
                                    </p:set>
                                    <p:animEffect transition="in" filter="fade">
                                      <p:cBhvr>
                                        <p:cTn id="7" dur="500"/>
                                        <p:tgtEl>
                                          <p:spTgt spid="35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1"/>
                                        </p:tgtEl>
                                        <p:attrNameLst>
                                          <p:attrName>style.visibility</p:attrName>
                                        </p:attrNameLst>
                                      </p:cBhvr>
                                      <p:to>
                                        <p:strVal val="visible"/>
                                      </p:to>
                                    </p:set>
                                    <p:animEffect transition="in" filter="fade">
                                      <p:cBhvr>
                                        <p:cTn id="11" dur="500"/>
                                        <p:tgtEl>
                                          <p:spTgt spid="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17"/>
          <p:cNvSpPr/>
          <p:nvPr/>
        </p:nvSpPr>
        <p:spPr>
          <a:xfrm>
            <a:off x="207547" y="838953"/>
            <a:ext cx="2743041" cy="368947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25" b="1">
                <a:solidFill>
                  <a:srgbClr val="003594"/>
                </a:solidFill>
                <a:latin typeface="Roboto"/>
                <a:ea typeface="Roboto"/>
                <a:cs typeface="Roboto"/>
                <a:sym typeface="Roboto"/>
              </a:rPr>
              <a:t>Be a Self-Starter. </a:t>
            </a:r>
            <a:r>
              <a:rPr lang="id-ID" sz="825">
                <a:solidFill>
                  <a:srgbClr val="003594"/>
                </a:solidFill>
                <a:latin typeface="Roboto"/>
                <a:ea typeface="Roboto"/>
                <a:cs typeface="Roboto"/>
                <a:sym typeface="Roboto"/>
              </a:rPr>
              <a:t>Problem? Solve it. Take responsibility, take action. Finish it (and on time). Constantly search out opportunities to improve.</a:t>
            </a:r>
            <a:endParaRPr>
              <a:solidFill>
                <a:srgbClr val="003594"/>
              </a:solidFill>
            </a:endParaRPr>
          </a:p>
          <a:p>
            <a:pPr marL="0" marR="0" lvl="0" indent="0" algn="l" rtl="0">
              <a:lnSpc>
                <a:spcPct val="150000"/>
              </a:lnSpc>
              <a:spcBef>
                <a:spcPts val="0"/>
              </a:spcBef>
              <a:spcAft>
                <a:spcPts val="0"/>
              </a:spcAft>
              <a:buNone/>
            </a:pPr>
            <a:endParaRPr sz="825">
              <a:solidFill>
                <a:srgbClr val="003594"/>
              </a:solidFill>
              <a:latin typeface="Roboto"/>
              <a:ea typeface="Roboto"/>
              <a:cs typeface="Roboto"/>
              <a:sym typeface="Roboto"/>
            </a:endParaRPr>
          </a:p>
          <a:p>
            <a:pPr marL="0" marR="0" lvl="0" indent="0" algn="l" rtl="0">
              <a:lnSpc>
                <a:spcPct val="150000"/>
              </a:lnSpc>
              <a:spcBef>
                <a:spcPts val="0"/>
              </a:spcBef>
              <a:spcAft>
                <a:spcPts val="0"/>
              </a:spcAft>
              <a:buNone/>
            </a:pPr>
            <a:r>
              <a:rPr lang="id-ID" sz="825">
                <a:solidFill>
                  <a:srgbClr val="003594"/>
                </a:solidFill>
                <a:latin typeface="Roboto"/>
                <a:ea typeface="Roboto"/>
                <a:cs typeface="Roboto"/>
                <a:sym typeface="Roboto"/>
              </a:rPr>
              <a:t>Constantly search out opportunities to improve yourself, your team, and the business. Have the courage to identify problems, solve them, or tell someone who can. Take action, take responsibility, and finish it on time.</a:t>
            </a:r>
            <a:endParaRPr>
              <a:solidFill>
                <a:srgbClr val="003594"/>
              </a:solidFill>
            </a:endParaRPr>
          </a:p>
          <a:p>
            <a:pPr marL="0" marR="0" lvl="0" indent="0" algn="l" rtl="0">
              <a:lnSpc>
                <a:spcPct val="150000"/>
              </a:lnSpc>
              <a:spcBef>
                <a:spcPts val="0"/>
              </a:spcBef>
              <a:spcAft>
                <a:spcPts val="0"/>
              </a:spcAft>
              <a:buNone/>
            </a:pPr>
            <a:endParaRPr sz="825">
              <a:solidFill>
                <a:srgbClr val="003594"/>
              </a:solidFill>
              <a:latin typeface="Roboto"/>
              <a:ea typeface="Roboto"/>
              <a:cs typeface="Roboto"/>
              <a:sym typeface="Roboto"/>
            </a:endParaRPr>
          </a:p>
          <a:p>
            <a:pPr marL="0" marR="0" lvl="0" indent="0" algn="l" rtl="0">
              <a:lnSpc>
                <a:spcPct val="150000"/>
              </a:lnSpc>
              <a:spcBef>
                <a:spcPts val="0"/>
              </a:spcBef>
              <a:spcAft>
                <a:spcPts val="0"/>
              </a:spcAft>
              <a:buNone/>
            </a:pPr>
            <a:r>
              <a:rPr lang="id-ID" sz="825" b="1">
                <a:solidFill>
                  <a:srgbClr val="003594"/>
                </a:solidFill>
                <a:latin typeface="Roboto"/>
                <a:ea typeface="Roboto"/>
                <a:cs typeface="Roboto"/>
                <a:sym typeface="Roboto"/>
              </a:rPr>
              <a:t>Be a Team Player. </a:t>
            </a:r>
            <a:r>
              <a:rPr lang="id-ID" sz="825">
                <a:solidFill>
                  <a:srgbClr val="003594"/>
                </a:solidFill>
                <a:latin typeface="Roboto"/>
                <a:ea typeface="Roboto"/>
                <a:cs typeface="Roboto"/>
                <a:sym typeface="Roboto"/>
              </a:rPr>
              <a:t>Pitch in. Serve. Celebrate others’ success. Encourage. Prioritize team results above individual results.</a:t>
            </a:r>
            <a:endParaRPr>
              <a:solidFill>
                <a:srgbClr val="003594"/>
              </a:solidFill>
            </a:endParaRPr>
          </a:p>
          <a:p>
            <a:pPr marL="0" marR="0" lvl="0" indent="0" algn="l" rtl="0">
              <a:lnSpc>
                <a:spcPct val="150000"/>
              </a:lnSpc>
              <a:spcBef>
                <a:spcPts val="0"/>
              </a:spcBef>
              <a:spcAft>
                <a:spcPts val="0"/>
              </a:spcAft>
              <a:buNone/>
            </a:pPr>
            <a:endParaRPr sz="825">
              <a:solidFill>
                <a:srgbClr val="003594"/>
              </a:solidFill>
              <a:latin typeface="Roboto"/>
              <a:ea typeface="Roboto"/>
              <a:cs typeface="Roboto"/>
              <a:sym typeface="Roboto"/>
            </a:endParaRPr>
          </a:p>
          <a:p>
            <a:pPr marL="0" marR="0" lvl="0" indent="0" algn="l" rtl="0">
              <a:lnSpc>
                <a:spcPct val="150000"/>
              </a:lnSpc>
              <a:spcBef>
                <a:spcPts val="0"/>
              </a:spcBef>
              <a:spcAft>
                <a:spcPts val="0"/>
              </a:spcAft>
              <a:buNone/>
            </a:pPr>
            <a:r>
              <a:rPr lang="id-ID" sz="825">
                <a:solidFill>
                  <a:srgbClr val="003594"/>
                </a:solidFill>
                <a:latin typeface="Roboto"/>
                <a:ea typeface="Roboto"/>
                <a:cs typeface="Roboto"/>
                <a:sym typeface="Roboto"/>
              </a:rPr>
              <a:t>Encourage others and celebrate when they succeed. Be willing to pitch in when someone needs help, prioritizing team results above individual results. We believe MountainSeed will succeed to the extent that we can create healthy, high-performing teams.</a:t>
            </a:r>
            <a:endParaRPr>
              <a:solidFill>
                <a:srgbClr val="003594"/>
              </a:solidFill>
            </a:endParaRPr>
          </a:p>
        </p:txBody>
      </p:sp>
      <p:sp>
        <p:nvSpPr>
          <p:cNvPr id="359" name="Google Shape;359;p17"/>
          <p:cNvSpPr/>
          <p:nvPr/>
        </p:nvSpPr>
        <p:spPr>
          <a:xfrm>
            <a:off x="3200479" y="838953"/>
            <a:ext cx="2743041" cy="368947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25" b="1">
                <a:solidFill>
                  <a:srgbClr val="003594"/>
                </a:solidFill>
                <a:latin typeface="Roboto"/>
                <a:ea typeface="Roboto"/>
                <a:cs typeface="Roboto"/>
                <a:sym typeface="Roboto"/>
              </a:rPr>
              <a:t>Don’t be an optimist or a pessimist. Be a patriot. </a:t>
            </a:r>
            <a:r>
              <a:rPr lang="id-ID" sz="825">
                <a:solidFill>
                  <a:srgbClr val="003594"/>
                </a:solidFill>
                <a:latin typeface="Roboto"/>
                <a:ea typeface="Roboto"/>
                <a:cs typeface="Roboto"/>
                <a:sym typeface="Roboto"/>
              </a:rPr>
              <a:t>Loyalty. Rome wasn’t loved because it was great. It was great because is was loved. Brutally honest. With passion.</a:t>
            </a:r>
            <a:endParaRPr>
              <a:solidFill>
                <a:srgbClr val="003594"/>
              </a:solidFill>
            </a:endParaRPr>
          </a:p>
          <a:p>
            <a:pPr marL="0" marR="0" lvl="0" indent="0" algn="l" rtl="0">
              <a:lnSpc>
                <a:spcPct val="150000"/>
              </a:lnSpc>
              <a:spcBef>
                <a:spcPts val="0"/>
              </a:spcBef>
              <a:spcAft>
                <a:spcPts val="0"/>
              </a:spcAft>
              <a:buNone/>
            </a:pPr>
            <a:endParaRPr sz="825">
              <a:solidFill>
                <a:srgbClr val="003594"/>
              </a:solidFill>
              <a:latin typeface="Roboto"/>
              <a:ea typeface="Roboto"/>
              <a:cs typeface="Roboto"/>
              <a:sym typeface="Roboto"/>
            </a:endParaRPr>
          </a:p>
          <a:p>
            <a:pPr marL="0" marR="0" lvl="0" indent="0" algn="l" rtl="0">
              <a:lnSpc>
                <a:spcPct val="150000"/>
              </a:lnSpc>
              <a:spcBef>
                <a:spcPts val="0"/>
              </a:spcBef>
              <a:spcAft>
                <a:spcPts val="0"/>
              </a:spcAft>
              <a:buNone/>
            </a:pPr>
            <a:r>
              <a:rPr lang="id-ID" sz="825">
                <a:solidFill>
                  <a:srgbClr val="003594"/>
                </a:solidFill>
                <a:latin typeface="Roboto"/>
                <a:ea typeface="Roboto"/>
                <a:cs typeface="Roboto"/>
                <a:sym typeface="Roboto"/>
              </a:rPr>
              <a:t>Everything at MountainSeed is not good, and everything is not bad. Passionately seek the greater good for the organization, and be brutally honest about what’s working and what’s not working. MountainSeed isn’t loved because it’s great. MountainSeed will be great because it’s loved.</a:t>
            </a:r>
            <a:endParaRPr>
              <a:solidFill>
                <a:srgbClr val="003594"/>
              </a:solidFill>
            </a:endParaRPr>
          </a:p>
          <a:p>
            <a:pPr marL="0" marR="0" lvl="0" indent="0" algn="l" rtl="0">
              <a:lnSpc>
                <a:spcPct val="150000"/>
              </a:lnSpc>
              <a:spcBef>
                <a:spcPts val="0"/>
              </a:spcBef>
              <a:spcAft>
                <a:spcPts val="0"/>
              </a:spcAft>
              <a:buNone/>
            </a:pPr>
            <a:endParaRPr sz="825">
              <a:solidFill>
                <a:srgbClr val="003594"/>
              </a:solidFill>
              <a:latin typeface="Roboto"/>
              <a:ea typeface="Roboto"/>
              <a:cs typeface="Roboto"/>
              <a:sym typeface="Roboto"/>
            </a:endParaRPr>
          </a:p>
          <a:p>
            <a:pPr marL="0" marR="0" lvl="0" indent="0" algn="l" rtl="0">
              <a:lnSpc>
                <a:spcPct val="150000"/>
              </a:lnSpc>
              <a:spcBef>
                <a:spcPts val="0"/>
              </a:spcBef>
              <a:spcAft>
                <a:spcPts val="0"/>
              </a:spcAft>
              <a:buNone/>
            </a:pPr>
            <a:r>
              <a:rPr lang="id-ID" sz="825" b="1">
                <a:solidFill>
                  <a:srgbClr val="003594"/>
                </a:solidFill>
                <a:latin typeface="Roboto"/>
                <a:ea typeface="Roboto"/>
                <a:cs typeface="Roboto"/>
                <a:sym typeface="Roboto"/>
              </a:rPr>
              <a:t>Do it Right. </a:t>
            </a:r>
            <a:r>
              <a:rPr lang="id-ID" sz="825">
                <a:solidFill>
                  <a:srgbClr val="003594"/>
                </a:solidFill>
                <a:latin typeface="Roboto"/>
                <a:ea typeface="Roboto"/>
                <a:cs typeface="Roboto"/>
                <a:sym typeface="Roboto"/>
              </a:rPr>
              <a:t>With integrity. Quality when no one’s watching. Be solid.</a:t>
            </a:r>
            <a:endParaRPr>
              <a:solidFill>
                <a:srgbClr val="003594"/>
              </a:solidFill>
            </a:endParaRPr>
          </a:p>
          <a:p>
            <a:pPr marL="0" marR="0" lvl="0" indent="0" algn="l" rtl="0">
              <a:lnSpc>
                <a:spcPct val="150000"/>
              </a:lnSpc>
              <a:spcBef>
                <a:spcPts val="0"/>
              </a:spcBef>
              <a:spcAft>
                <a:spcPts val="0"/>
              </a:spcAft>
              <a:buNone/>
            </a:pPr>
            <a:endParaRPr sz="825">
              <a:solidFill>
                <a:srgbClr val="003594"/>
              </a:solidFill>
              <a:latin typeface="Roboto"/>
              <a:ea typeface="Roboto"/>
              <a:cs typeface="Roboto"/>
              <a:sym typeface="Roboto"/>
            </a:endParaRPr>
          </a:p>
          <a:p>
            <a:pPr marL="0" marR="0" lvl="0" indent="0" algn="l" rtl="0">
              <a:lnSpc>
                <a:spcPct val="150000"/>
              </a:lnSpc>
              <a:spcBef>
                <a:spcPts val="0"/>
              </a:spcBef>
              <a:spcAft>
                <a:spcPts val="0"/>
              </a:spcAft>
              <a:buNone/>
            </a:pPr>
            <a:r>
              <a:rPr lang="id-ID" sz="825">
                <a:solidFill>
                  <a:srgbClr val="003594"/>
                </a:solidFill>
                <a:latin typeface="Roboto"/>
                <a:ea typeface="Roboto"/>
                <a:cs typeface="Roboto"/>
                <a:sym typeface="Roboto"/>
              </a:rPr>
              <a:t>Be the kind of person who does things right even when no one’s watching, even if your boss won’t catch it, and even if the client won’t notice. No one’s perfect, but be solid and have integrity.</a:t>
            </a:r>
            <a:endParaRPr>
              <a:solidFill>
                <a:srgbClr val="003594"/>
              </a:solidFill>
            </a:endParaRPr>
          </a:p>
        </p:txBody>
      </p:sp>
      <p:sp>
        <p:nvSpPr>
          <p:cNvPr id="360" name="Google Shape;360;p17"/>
          <p:cNvSpPr/>
          <p:nvPr/>
        </p:nvSpPr>
        <p:spPr>
          <a:xfrm>
            <a:off x="6193411" y="838953"/>
            <a:ext cx="2743041" cy="235641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25" b="1">
                <a:solidFill>
                  <a:srgbClr val="003594"/>
                </a:solidFill>
                <a:latin typeface="Roboto"/>
                <a:ea typeface="Roboto"/>
                <a:cs typeface="Roboto"/>
                <a:sym typeface="Roboto"/>
              </a:rPr>
              <a:t>Be Humble. </a:t>
            </a:r>
            <a:r>
              <a:rPr lang="id-ID" sz="825">
                <a:solidFill>
                  <a:srgbClr val="003594"/>
                </a:solidFill>
                <a:latin typeface="Roboto"/>
                <a:ea typeface="Roboto"/>
                <a:cs typeface="Roboto"/>
                <a:sym typeface="Roboto"/>
              </a:rPr>
              <a:t>Add value first. Servant leadership. Intellectual humility.</a:t>
            </a:r>
            <a:endParaRPr>
              <a:solidFill>
                <a:srgbClr val="003594"/>
              </a:solidFill>
            </a:endParaRPr>
          </a:p>
          <a:p>
            <a:pPr marL="0" marR="0" lvl="0" indent="0" algn="l" rtl="0">
              <a:lnSpc>
                <a:spcPct val="150000"/>
              </a:lnSpc>
              <a:spcBef>
                <a:spcPts val="0"/>
              </a:spcBef>
              <a:spcAft>
                <a:spcPts val="0"/>
              </a:spcAft>
              <a:buNone/>
            </a:pPr>
            <a:endParaRPr sz="825">
              <a:solidFill>
                <a:srgbClr val="003594"/>
              </a:solidFill>
              <a:latin typeface="Roboto"/>
              <a:ea typeface="Roboto"/>
              <a:cs typeface="Roboto"/>
              <a:sym typeface="Roboto"/>
            </a:endParaRPr>
          </a:p>
          <a:p>
            <a:pPr marL="0" marR="0" lvl="0" indent="0" algn="l" rtl="0">
              <a:lnSpc>
                <a:spcPct val="150000"/>
              </a:lnSpc>
              <a:spcBef>
                <a:spcPts val="0"/>
              </a:spcBef>
              <a:spcAft>
                <a:spcPts val="0"/>
              </a:spcAft>
              <a:buNone/>
            </a:pPr>
            <a:r>
              <a:rPr lang="id-ID" sz="825">
                <a:solidFill>
                  <a:srgbClr val="003594"/>
                </a:solidFill>
                <a:latin typeface="Roboto"/>
                <a:ea typeface="Roboto"/>
                <a:cs typeface="Roboto"/>
                <a:sym typeface="Roboto"/>
              </a:rPr>
              <a:t>Ask first how you can add value. Humility gets harder the more power you have. Invert the org chart – serve those you lead. At MountainSeed, the best idea wins no matter where it comes from. Be intellectually humble, the kind of person that can change your mind in the face of new information or a different perspective.</a:t>
            </a:r>
            <a:endParaRPr>
              <a:solidFill>
                <a:srgbClr val="003594"/>
              </a:solidFill>
            </a:endParaRPr>
          </a:p>
          <a:p>
            <a:pPr marL="0" marR="0" lvl="0" indent="0" algn="l" rtl="0">
              <a:lnSpc>
                <a:spcPct val="150000"/>
              </a:lnSpc>
              <a:spcBef>
                <a:spcPts val="0"/>
              </a:spcBef>
              <a:spcAft>
                <a:spcPts val="0"/>
              </a:spcAft>
              <a:buNone/>
            </a:pPr>
            <a:endParaRPr sz="825">
              <a:solidFill>
                <a:srgbClr val="003594"/>
              </a:solidFill>
              <a:latin typeface="Roboto"/>
              <a:ea typeface="Roboto"/>
              <a:cs typeface="Roboto"/>
              <a:sym typeface="Roboto"/>
            </a:endParaRPr>
          </a:p>
          <a:p>
            <a:pPr marL="0" marR="0" lvl="0" indent="0" algn="l" rtl="0">
              <a:lnSpc>
                <a:spcPct val="150000"/>
              </a:lnSpc>
              <a:spcBef>
                <a:spcPts val="0"/>
              </a:spcBef>
              <a:spcAft>
                <a:spcPts val="0"/>
              </a:spcAft>
              <a:buNone/>
            </a:pPr>
            <a:r>
              <a:rPr lang="id-ID" sz="825">
                <a:solidFill>
                  <a:srgbClr val="003594"/>
                </a:solidFill>
                <a:latin typeface="Roboto"/>
                <a:ea typeface="Roboto"/>
                <a:cs typeface="Roboto"/>
                <a:sym typeface="Roboto"/>
              </a:rPr>
              <a:t>[positionally humble. Hierarchy of humility. No matter title, position, reporting lines – add value]</a:t>
            </a:r>
            <a:endParaRPr>
              <a:solidFill>
                <a:srgbClr val="003594"/>
              </a:solidFill>
            </a:endParaRPr>
          </a:p>
        </p:txBody>
      </p:sp>
      <p:pic>
        <p:nvPicPr>
          <p:cNvPr id="361" name="Google Shape;361;p17"/>
          <p:cNvPicPr preferRelativeResize="0"/>
          <p:nvPr/>
        </p:nvPicPr>
        <p:blipFill rotWithShape="1">
          <a:blip r:embed="rId3">
            <a:alphaModFix/>
          </a:blip>
          <a:srcRect l="69" r="69"/>
          <a:stretch/>
        </p:blipFill>
        <p:spPr>
          <a:xfrm>
            <a:off x="6905834" y="3944225"/>
            <a:ext cx="1828800" cy="584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8"/>
                                        </p:tgtEl>
                                        <p:attrNameLst>
                                          <p:attrName>style.visibility</p:attrName>
                                        </p:attrNameLst>
                                      </p:cBhvr>
                                      <p:to>
                                        <p:strVal val="visible"/>
                                      </p:to>
                                    </p:set>
                                    <p:animEffect transition="in" filter="fade">
                                      <p:cBhvr>
                                        <p:cTn id="7" dur="500"/>
                                        <p:tgtEl>
                                          <p:spTgt spid="35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9"/>
                                        </p:tgtEl>
                                        <p:attrNameLst>
                                          <p:attrName>style.visibility</p:attrName>
                                        </p:attrNameLst>
                                      </p:cBhvr>
                                      <p:to>
                                        <p:strVal val="visible"/>
                                      </p:to>
                                    </p:set>
                                    <p:animEffect transition="in" filter="fade">
                                      <p:cBhvr>
                                        <p:cTn id="11" dur="500"/>
                                        <p:tgtEl>
                                          <p:spTgt spid="35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60"/>
                                        </p:tgtEl>
                                        <p:attrNameLst>
                                          <p:attrName>style.visibility</p:attrName>
                                        </p:attrNameLst>
                                      </p:cBhvr>
                                      <p:to>
                                        <p:strVal val="visible"/>
                                      </p:to>
                                    </p:set>
                                    <p:animEffect transition="in" filter="fade">
                                      <p:cBhvr>
                                        <p:cTn id="15" dur="500"/>
                                        <p:tgtEl>
                                          <p:spTgt spid="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4CCC9"/>
        </a:solidFill>
        <a:effectLst/>
      </p:bgPr>
    </p:bg>
    <p:spTree>
      <p:nvGrpSpPr>
        <p:cNvPr id="1" name="Shape 365"/>
        <p:cNvGrpSpPr/>
        <p:nvPr/>
      </p:nvGrpSpPr>
      <p:grpSpPr>
        <a:xfrm>
          <a:off x="0" y="0"/>
          <a:ext cx="0" cy="0"/>
          <a:chOff x="0" y="0"/>
          <a:chExt cx="0" cy="0"/>
        </a:xfrm>
      </p:grpSpPr>
      <p:sp>
        <p:nvSpPr>
          <p:cNvPr id="366" name="Google Shape;366;p18"/>
          <p:cNvSpPr/>
          <p:nvPr/>
        </p:nvSpPr>
        <p:spPr>
          <a:xfrm flipH="1">
            <a:off x="-1" y="0"/>
            <a:ext cx="9148045" cy="5143500"/>
          </a:xfrm>
          <a:prstGeom prst="rect">
            <a:avLst/>
          </a:prstGeom>
          <a:solidFill>
            <a:srgbClr val="407EC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accent2"/>
              </a:solidFill>
              <a:latin typeface="Roboto"/>
              <a:ea typeface="Roboto"/>
              <a:cs typeface="Roboto"/>
              <a:sym typeface="Roboto"/>
            </a:endParaRPr>
          </a:p>
        </p:txBody>
      </p:sp>
      <p:sp>
        <p:nvSpPr>
          <p:cNvPr id="367" name="Google Shape;367;p18"/>
          <p:cNvSpPr txBox="1"/>
          <p:nvPr/>
        </p:nvSpPr>
        <p:spPr>
          <a:xfrm>
            <a:off x="91321" y="2958930"/>
            <a:ext cx="9274399"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d-ID" sz="3000" b="1">
                <a:solidFill>
                  <a:schemeClr val="lt1"/>
                </a:solidFill>
                <a:latin typeface="Roboto Black"/>
                <a:ea typeface="Roboto Black"/>
                <a:cs typeface="Roboto Black"/>
                <a:sym typeface="Roboto Black"/>
              </a:rPr>
              <a:t>WHY CHOOSE US?</a:t>
            </a:r>
            <a:endParaRPr/>
          </a:p>
        </p:txBody>
      </p:sp>
      <p:pic>
        <p:nvPicPr>
          <p:cNvPr id="368" name="Google Shape;368;p18" descr="A picture containing text, clipart&#10;&#10;Description automatically generated"/>
          <p:cNvPicPr preferRelativeResize="0"/>
          <p:nvPr/>
        </p:nvPicPr>
        <p:blipFill rotWithShape="1">
          <a:blip r:embed="rId3">
            <a:alphaModFix/>
          </a:blip>
          <a:srcRect/>
          <a:stretch/>
        </p:blipFill>
        <p:spPr>
          <a:xfrm>
            <a:off x="3072694" y="1437909"/>
            <a:ext cx="2998610" cy="95789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7"/>
                                        </p:tgtEl>
                                        <p:attrNameLst>
                                          <p:attrName>style.visibility</p:attrName>
                                        </p:attrNameLst>
                                      </p:cBhvr>
                                      <p:to>
                                        <p:strVal val="visible"/>
                                      </p:to>
                                    </p:set>
                                    <p:animEffect transition="in" filter="fade">
                                      <p:cBhvr>
                                        <p:cTn id="7" dur="500"/>
                                        <p:tgtEl>
                                          <p:spTgt spid="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grpSp>
        <p:nvGrpSpPr>
          <p:cNvPr id="373" name="Google Shape;373;p19"/>
          <p:cNvGrpSpPr/>
          <p:nvPr/>
        </p:nvGrpSpPr>
        <p:grpSpPr>
          <a:xfrm>
            <a:off x="4270708" y="487922"/>
            <a:ext cx="442790" cy="443036"/>
            <a:chOff x="4270708" y="666597"/>
            <a:chExt cx="442790" cy="443036"/>
          </a:xfrm>
        </p:grpSpPr>
        <p:sp>
          <p:nvSpPr>
            <p:cNvPr id="374" name="Google Shape;374;p19"/>
            <p:cNvSpPr/>
            <p:nvPr/>
          </p:nvSpPr>
          <p:spPr>
            <a:xfrm>
              <a:off x="4270708" y="677436"/>
              <a:ext cx="432197" cy="432197"/>
            </a:xfrm>
            <a:prstGeom prst="ellipse">
              <a:avLst/>
            </a:prstGeom>
            <a:solidFill>
              <a:schemeClr val="dk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accent1"/>
                </a:solidFill>
                <a:latin typeface="Roboto"/>
                <a:ea typeface="Roboto"/>
                <a:cs typeface="Roboto"/>
                <a:sym typeface="Roboto"/>
              </a:endParaRPr>
            </a:p>
          </p:txBody>
        </p:sp>
        <p:sp>
          <p:nvSpPr>
            <p:cNvPr id="375" name="Google Shape;375;p19"/>
            <p:cNvSpPr/>
            <p:nvPr/>
          </p:nvSpPr>
          <p:spPr>
            <a:xfrm>
              <a:off x="4281301" y="666597"/>
              <a:ext cx="43219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1500">
                  <a:solidFill>
                    <a:schemeClr val="lt1"/>
                  </a:solidFill>
                  <a:latin typeface="Roboto"/>
                  <a:ea typeface="Roboto"/>
                  <a:cs typeface="Roboto"/>
                  <a:sym typeface="Roboto"/>
                </a:rPr>
                <a:t>1</a:t>
              </a:r>
              <a:endParaRPr sz="1500" b="1">
                <a:solidFill>
                  <a:schemeClr val="lt1"/>
                </a:solidFill>
                <a:latin typeface="Roboto"/>
                <a:ea typeface="Roboto"/>
                <a:cs typeface="Roboto"/>
                <a:sym typeface="Roboto"/>
              </a:endParaRPr>
            </a:p>
          </p:txBody>
        </p:sp>
      </p:grpSp>
      <p:grpSp>
        <p:nvGrpSpPr>
          <p:cNvPr id="376" name="Google Shape;376;p19"/>
          <p:cNvGrpSpPr/>
          <p:nvPr/>
        </p:nvGrpSpPr>
        <p:grpSpPr>
          <a:xfrm>
            <a:off x="4270708" y="1686801"/>
            <a:ext cx="454665" cy="444089"/>
            <a:chOff x="4270708" y="1865476"/>
            <a:chExt cx="454665" cy="444089"/>
          </a:xfrm>
        </p:grpSpPr>
        <p:sp>
          <p:nvSpPr>
            <p:cNvPr id="377" name="Google Shape;377;p19"/>
            <p:cNvSpPr/>
            <p:nvPr/>
          </p:nvSpPr>
          <p:spPr>
            <a:xfrm>
              <a:off x="4270708" y="1877368"/>
              <a:ext cx="432197" cy="432197"/>
            </a:xfrm>
            <a:prstGeom prst="ellipse">
              <a:avLst/>
            </a:prstGeom>
            <a:solidFill>
              <a:schemeClr val="dk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Roboto"/>
                <a:ea typeface="Roboto"/>
                <a:cs typeface="Roboto"/>
                <a:sym typeface="Roboto"/>
              </a:endParaRPr>
            </a:p>
          </p:txBody>
        </p:sp>
        <p:sp>
          <p:nvSpPr>
            <p:cNvPr id="378" name="Google Shape;378;p19"/>
            <p:cNvSpPr/>
            <p:nvPr/>
          </p:nvSpPr>
          <p:spPr>
            <a:xfrm>
              <a:off x="4293176" y="1865476"/>
              <a:ext cx="43219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1500">
                  <a:solidFill>
                    <a:schemeClr val="lt1"/>
                  </a:solidFill>
                  <a:latin typeface="Roboto"/>
                  <a:ea typeface="Roboto"/>
                  <a:cs typeface="Roboto"/>
                  <a:sym typeface="Roboto"/>
                </a:rPr>
                <a:t>2</a:t>
              </a:r>
              <a:endParaRPr sz="1500" b="1">
                <a:solidFill>
                  <a:schemeClr val="lt1"/>
                </a:solidFill>
                <a:latin typeface="Roboto"/>
                <a:ea typeface="Roboto"/>
                <a:cs typeface="Roboto"/>
                <a:sym typeface="Roboto"/>
              </a:endParaRPr>
            </a:p>
          </p:txBody>
        </p:sp>
      </p:grpSp>
      <p:sp>
        <p:nvSpPr>
          <p:cNvPr id="379" name="Google Shape;379;p19"/>
          <p:cNvSpPr/>
          <p:nvPr/>
        </p:nvSpPr>
        <p:spPr>
          <a:xfrm>
            <a:off x="4795893" y="531236"/>
            <a:ext cx="2415612" cy="27699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900" b="1">
                <a:solidFill>
                  <a:srgbClr val="007367"/>
                </a:solidFill>
                <a:latin typeface="Roboto Black"/>
                <a:ea typeface="Roboto Black"/>
                <a:cs typeface="Roboto Black"/>
                <a:sym typeface="Roboto Black"/>
              </a:rPr>
              <a:t>ECONOMIES OF SCALE</a:t>
            </a:r>
            <a:endParaRPr>
              <a:solidFill>
                <a:srgbClr val="007367"/>
              </a:solidFill>
            </a:endParaRPr>
          </a:p>
        </p:txBody>
      </p:sp>
      <p:sp>
        <p:nvSpPr>
          <p:cNvPr id="380" name="Google Shape;380;p19"/>
          <p:cNvSpPr/>
          <p:nvPr/>
        </p:nvSpPr>
        <p:spPr>
          <a:xfrm>
            <a:off x="4795893" y="828306"/>
            <a:ext cx="3348372" cy="81047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00">
                <a:solidFill>
                  <a:srgbClr val="007367"/>
                </a:solidFill>
                <a:latin typeface="Roboto"/>
                <a:ea typeface="Roboto"/>
                <a:cs typeface="Roboto"/>
                <a:sym typeface="Roboto"/>
              </a:rPr>
              <a:t>MountainSeed can uniquely scale to our clients' needs regardless of volume, time of year, or when they are present at their office. This allows us to handle large portfolios, mergers, and complex properties seamlessly.</a:t>
            </a:r>
            <a:endParaRPr>
              <a:solidFill>
                <a:srgbClr val="007367"/>
              </a:solidFill>
            </a:endParaRPr>
          </a:p>
        </p:txBody>
      </p:sp>
      <p:sp>
        <p:nvSpPr>
          <p:cNvPr id="381" name="Google Shape;381;p19"/>
          <p:cNvSpPr/>
          <p:nvPr/>
        </p:nvSpPr>
        <p:spPr>
          <a:xfrm>
            <a:off x="4795893" y="1758041"/>
            <a:ext cx="30189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25" b="1">
                <a:solidFill>
                  <a:srgbClr val="007367"/>
                </a:solidFill>
                <a:latin typeface="Roboto Black"/>
                <a:ea typeface="Roboto Black"/>
                <a:cs typeface="Roboto Black"/>
                <a:sym typeface="Roboto Black"/>
              </a:rPr>
              <a:t>ECONOMIES OF SKILL</a:t>
            </a:r>
            <a:endParaRPr>
              <a:solidFill>
                <a:srgbClr val="007367"/>
              </a:solidFill>
            </a:endParaRPr>
          </a:p>
        </p:txBody>
      </p:sp>
      <p:sp>
        <p:nvSpPr>
          <p:cNvPr id="382" name="Google Shape;382;p19"/>
          <p:cNvSpPr/>
          <p:nvPr/>
        </p:nvSpPr>
        <p:spPr>
          <a:xfrm>
            <a:off x="4795893" y="2099334"/>
            <a:ext cx="3348372" cy="99514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00">
                <a:solidFill>
                  <a:srgbClr val="007367"/>
                </a:solidFill>
                <a:latin typeface="Roboto"/>
                <a:ea typeface="Roboto"/>
                <a:cs typeface="Roboto"/>
                <a:sym typeface="Roboto"/>
              </a:rPr>
              <a:t>Our staff at MountainSeed represents a diverse collection of experts. We have the best-in-class for regulatory expertise across all property types. Because of our resident experts, we have a broad reach of clientele to draw on for best practices. Because of our network of talent, we are flexible in a way our clients cannot be. </a:t>
            </a:r>
            <a:endParaRPr>
              <a:solidFill>
                <a:srgbClr val="007367"/>
              </a:solidFill>
            </a:endParaRPr>
          </a:p>
        </p:txBody>
      </p:sp>
      <p:sp>
        <p:nvSpPr>
          <p:cNvPr id="383" name="Google Shape;383;p19"/>
          <p:cNvSpPr/>
          <p:nvPr/>
        </p:nvSpPr>
        <p:spPr>
          <a:xfrm>
            <a:off x="4795892" y="3171129"/>
            <a:ext cx="3499695" cy="29751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1000" b="1">
                <a:solidFill>
                  <a:srgbClr val="007367"/>
                </a:solidFill>
                <a:latin typeface="Roboto Black"/>
                <a:ea typeface="Roboto Black"/>
                <a:cs typeface="Roboto Black"/>
                <a:sym typeface="Roboto Black"/>
              </a:rPr>
              <a:t>VARIABLE COST</a:t>
            </a:r>
            <a:endParaRPr>
              <a:solidFill>
                <a:srgbClr val="007367"/>
              </a:solidFill>
            </a:endParaRPr>
          </a:p>
        </p:txBody>
      </p:sp>
      <p:sp>
        <p:nvSpPr>
          <p:cNvPr id="384" name="Google Shape;384;p19"/>
          <p:cNvSpPr/>
          <p:nvPr/>
        </p:nvSpPr>
        <p:spPr>
          <a:xfrm>
            <a:off x="4795893" y="3512422"/>
            <a:ext cx="3348372" cy="136447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00">
                <a:solidFill>
                  <a:srgbClr val="007367"/>
                </a:solidFill>
                <a:latin typeface="Roboto"/>
                <a:ea typeface="Roboto"/>
                <a:cs typeface="Roboto"/>
                <a:sym typeface="Roboto"/>
              </a:rPr>
              <a:t>Our clients only pay us when they need us.</a:t>
            </a:r>
            <a:endParaRPr>
              <a:solidFill>
                <a:srgbClr val="007367"/>
              </a:solidFill>
            </a:endParaRPr>
          </a:p>
          <a:p>
            <a:pPr marL="0" marR="0" lvl="0" indent="0" algn="l" rtl="0">
              <a:lnSpc>
                <a:spcPct val="150000"/>
              </a:lnSpc>
              <a:spcBef>
                <a:spcPts val="0"/>
              </a:spcBef>
              <a:spcAft>
                <a:spcPts val="0"/>
              </a:spcAft>
              <a:buNone/>
            </a:pPr>
            <a:endParaRPr sz="800">
              <a:solidFill>
                <a:srgbClr val="007367"/>
              </a:solidFill>
              <a:latin typeface="Roboto"/>
              <a:ea typeface="Roboto"/>
              <a:cs typeface="Roboto"/>
              <a:sym typeface="Roboto"/>
            </a:endParaRPr>
          </a:p>
          <a:p>
            <a:pPr marL="0" marR="0" lvl="0" indent="0" algn="l" rtl="0">
              <a:lnSpc>
                <a:spcPct val="150000"/>
              </a:lnSpc>
              <a:spcBef>
                <a:spcPts val="0"/>
              </a:spcBef>
              <a:spcAft>
                <a:spcPts val="0"/>
              </a:spcAft>
              <a:buNone/>
            </a:pPr>
            <a:r>
              <a:rPr lang="id-ID" sz="800">
                <a:solidFill>
                  <a:srgbClr val="007367"/>
                </a:solidFill>
                <a:latin typeface="Roboto"/>
                <a:ea typeface="Roboto"/>
                <a:cs typeface="Roboto"/>
                <a:sym typeface="Roboto"/>
              </a:rPr>
              <a:t>No overtime.</a:t>
            </a:r>
            <a:endParaRPr>
              <a:solidFill>
                <a:srgbClr val="007367"/>
              </a:solidFill>
            </a:endParaRPr>
          </a:p>
          <a:p>
            <a:pPr marL="0" marR="0" lvl="0" indent="0" algn="l" rtl="0">
              <a:lnSpc>
                <a:spcPct val="150000"/>
              </a:lnSpc>
              <a:spcBef>
                <a:spcPts val="0"/>
              </a:spcBef>
              <a:spcAft>
                <a:spcPts val="0"/>
              </a:spcAft>
              <a:buNone/>
            </a:pPr>
            <a:r>
              <a:rPr lang="id-ID" sz="800">
                <a:solidFill>
                  <a:srgbClr val="007367"/>
                </a:solidFill>
                <a:latin typeface="Roboto"/>
                <a:ea typeface="Roboto"/>
                <a:cs typeface="Roboto"/>
                <a:sym typeface="Roboto"/>
              </a:rPr>
              <a:t>No under-utilized resources.</a:t>
            </a:r>
            <a:endParaRPr>
              <a:solidFill>
                <a:srgbClr val="007367"/>
              </a:solidFill>
            </a:endParaRPr>
          </a:p>
          <a:p>
            <a:pPr marL="0" marR="0" lvl="0" indent="0" algn="l" rtl="0">
              <a:lnSpc>
                <a:spcPct val="150000"/>
              </a:lnSpc>
              <a:spcBef>
                <a:spcPts val="0"/>
              </a:spcBef>
              <a:spcAft>
                <a:spcPts val="0"/>
              </a:spcAft>
              <a:buNone/>
            </a:pPr>
            <a:endParaRPr sz="800">
              <a:solidFill>
                <a:srgbClr val="007367"/>
              </a:solidFill>
              <a:latin typeface="Roboto"/>
              <a:ea typeface="Roboto"/>
              <a:cs typeface="Roboto"/>
              <a:sym typeface="Roboto"/>
            </a:endParaRPr>
          </a:p>
          <a:p>
            <a:pPr marL="0" marR="0" lvl="0" indent="0" algn="l" rtl="0">
              <a:lnSpc>
                <a:spcPct val="150000"/>
              </a:lnSpc>
              <a:spcBef>
                <a:spcPts val="0"/>
              </a:spcBef>
              <a:spcAft>
                <a:spcPts val="0"/>
              </a:spcAft>
              <a:buNone/>
            </a:pPr>
            <a:r>
              <a:rPr lang="id-ID" sz="800">
                <a:solidFill>
                  <a:srgbClr val="007367"/>
                </a:solidFill>
                <a:latin typeface="Roboto"/>
                <a:ea typeface="Roboto"/>
                <a:cs typeface="Roboto"/>
                <a:sym typeface="Roboto"/>
              </a:rPr>
              <a:t>Clients have the opportunity to pass our fees onto their customer allowing MountainSeed to become a budget-neutral solution.</a:t>
            </a:r>
            <a:endParaRPr>
              <a:solidFill>
                <a:srgbClr val="007367"/>
              </a:solidFill>
            </a:endParaRPr>
          </a:p>
        </p:txBody>
      </p:sp>
      <p:grpSp>
        <p:nvGrpSpPr>
          <p:cNvPr id="385" name="Google Shape;385;p19"/>
          <p:cNvGrpSpPr/>
          <p:nvPr/>
        </p:nvGrpSpPr>
        <p:grpSpPr>
          <a:xfrm>
            <a:off x="4270708" y="3094953"/>
            <a:ext cx="454665" cy="449768"/>
            <a:chOff x="4270708" y="3136994"/>
            <a:chExt cx="454665" cy="449768"/>
          </a:xfrm>
        </p:grpSpPr>
        <p:sp>
          <p:nvSpPr>
            <p:cNvPr id="386" name="Google Shape;386;p19"/>
            <p:cNvSpPr/>
            <p:nvPr/>
          </p:nvSpPr>
          <p:spPr>
            <a:xfrm>
              <a:off x="4270708" y="3154565"/>
              <a:ext cx="432197" cy="432197"/>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Roboto"/>
                <a:ea typeface="Roboto"/>
                <a:cs typeface="Roboto"/>
                <a:sym typeface="Roboto"/>
              </a:endParaRPr>
            </a:p>
          </p:txBody>
        </p:sp>
        <p:sp>
          <p:nvSpPr>
            <p:cNvPr id="387" name="Google Shape;387;p19"/>
            <p:cNvSpPr/>
            <p:nvPr/>
          </p:nvSpPr>
          <p:spPr>
            <a:xfrm>
              <a:off x="4293177" y="3136994"/>
              <a:ext cx="432196"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1500">
                  <a:solidFill>
                    <a:schemeClr val="lt1"/>
                  </a:solidFill>
                  <a:latin typeface="Roboto"/>
                  <a:ea typeface="Roboto"/>
                  <a:cs typeface="Roboto"/>
                  <a:sym typeface="Roboto"/>
                </a:rPr>
                <a:t>3</a:t>
              </a:r>
              <a:endParaRPr sz="1500" b="1">
                <a:solidFill>
                  <a:schemeClr val="lt1"/>
                </a:solidFill>
                <a:latin typeface="Roboto"/>
                <a:ea typeface="Roboto"/>
                <a:cs typeface="Roboto"/>
                <a:sym typeface="Roboto"/>
              </a:endParaRPr>
            </a:p>
          </p:txBody>
        </p:sp>
      </p:grpSp>
      <p:sp>
        <p:nvSpPr>
          <p:cNvPr id="388" name="Google Shape;388;p19"/>
          <p:cNvSpPr txBox="1"/>
          <p:nvPr/>
        </p:nvSpPr>
        <p:spPr>
          <a:xfrm>
            <a:off x="663768" y="1571470"/>
            <a:ext cx="2814721"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d-ID" sz="3000" b="1">
                <a:solidFill>
                  <a:srgbClr val="007367"/>
                </a:solidFill>
                <a:latin typeface="Roboto Black"/>
                <a:ea typeface="Roboto Black"/>
                <a:cs typeface="Roboto Black"/>
                <a:sym typeface="Roboto Black"/>
              </a:rPr>
              <a:t>VALUE PROPOSITION</a:t>
            </a:r>
            <a:endParaRPr>
              <a:solidFill>
                <a:srgbClr val="007367"/>
              </a:solidFill>
            </a:endParaRPr>
          </a:p>
        </p:txBody>
      </p:sp>
      <p:sp>
        <p:nvSpPr>
          <p:cNvPr id="389" name="Google Shape;389;p19"/>
          <p:cNvSpPr/>
          <p:nvPr/>
        </p:nvSpPr>
        <p:spPr>
          <a:xfrm>
            <a:off x="663769" y="2548612"/>
            <a:ext cx="2543700" cy="8337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25">
                <a:solidFill>
                  <a:srgbClr val="007367"/>
                </a:solidFill>
                <a:latin typeface="Roboto"/>
                <a:ea typeface="Roboto"/>
                <a:cs typeface="Roboto"/>
                <a:sym typeface="Roboto"/>
              </a:rPr>
              <a:t>CREATING OPPORTUNITY THROUGH AGILE, EFFICIENT, AND SCALABLE REAL ESTATE SERVICES</a:t>
            </a:r>
            <a:endParaRPr sz="825" b="1">
              <a:solidFill>
                <a:srgbClr val="007367"/>
              </a:solidFill>
              <a:latin typeface="Roboto"/>
              <a:ea typeface="Roboto"/>
              <a:cs typeface="Roboto"/>
              <a:sym typeface="Roboto"/>
            </a:endParaRPr>
          </a:p>
        </p:txBody>
      </p:sp>
      <p:pic>
        <p:nvPicPr>
          <p:cNvPr id="390" name="Google Shape;390;p19"/>
          <p:cNvPicPr preferRelativeResize="0"/>
          <p:nvPr/>
        </p:nvPicPr>
        <p:blipFill rotWithShape="1">
          <a:blip r:embed="rId3">
            <a:alphaModFix/>
          </a:blip>
          <a:srcRect l="69" r="69"/>
          <a:stretch/>
        </p:blipFill>
        <p:spPr>
          <a:xfrm>
            <a:off x="751836" y="496110"/>
            <a:ext cx="1746267" cy="55783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8"/>
                                        </p:tgtEl>
                                        <p:attrNameLst>
                                          <p:attrName>style.visibility</p:attrName>
                                        </p:attrNameLst>
                                      </p:cBhvr>
                                      <p:to>
                                        <p:strVal val="visible"/>
                                      </p:to>
                                    </p:set>
                                    <p:animEffect transition="in" filter="fade">
                                      <p:cBhvr>
                                        <p:cTn id="7" dur="500"/>
                                        <p:tgtEl>
                                          <p:spTgt spid="38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89"/>
                                        </p:tgtEl>
                                        <p:attrNameLst>
                                          <p:attrName>style.visibility</p:attrName>
                                        </p:attrNameLst>
                                      </p:cBhvr>
                                      <p:to>
                                        <p:strVal val="visible"/>
                                      </p:to>
                                    </p:set>
                                    <p:animEffect transition="in" filter="fade">
                                      <p:cBhvr>
                                        <p:cTn id="11" dur="500"/>
                                        <p:tgtEl>
                                          <p:spTgt spid="38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79"/>
                                        </p:tgtEl>
                                        <p:attrNameLst>
                                          <p:attrName>style.visibility</p:attrName>
                                        </p:attrNameLst>
                                      </p:cBhvr>
                                      <p:to>
                                        <p:strVal val="visible"/>
                                      </p:to>
                                    </p:set>
                                    <p:animEffect transition="in" filter="fade">
                                      <p:cBhvr>
                                        <p:cTn id="15" dur="500"/>
                                        <p:tgtEl>
                                          <p:spTgt spid="37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80"/>
                                        </p:tgtEl>
                                        <p:attrNameLst>
                                          <p:attrName>style.visibility</p:attrName>
                                        </p:attrNameLst>
                                      </p:cBhvr>
                                      <p:to>
                                        <p:strVal val="visible"/>
                                      </p:to>
                                    </p:set>
                                    <p:animEffect transition="in" filter="fade">
                                      <p:cBhvr>
                                        <p:cTn id="19" dur="750"/>
                                        <p:tgtEl>
                                          <p:spTgt spid="380"/>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381"/>
                                        </p:tgtEl>
                                        <p:attrNameLst>
                                          <p:attrName>style.visibility</p:attrName>
                                        </p:attrNameLst>
                                      </p:cBhvr>
                                      <p:to>
                                        <p:strVal val="visible"/>
                                      </p:to>
                                    </p:set>
                                    <p:animEffect transition="in" filter="fade">
                                      <p:cBhvr>
                                        <p:cTn id="23" dur="500"/>
                                        <p:tgtEl>
                                          <p:spTgt spid="381"/>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382"/>
                                        </p:tgtEl>
                                        <p:attrNameLst>
                                          <p:attrName>style.visibility</p:attrName>
                                        </p:attrNameLst>
                                      </p:cBhvr>
                                      <p:to>
                                        <p:strVal val="visible"/>
                                      </p:to>
                                    </p:set>
                                    <p:animEffect transition="in" filter="fade">
                                      <p:cBhvr>
                                        <p:cTn id="27" dur="500"/>
                                        <p:tgtEl>
                                          <p:spTgt spid="382"/>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383"/>
                                        </p:tgtEl>
                                        <p:attrNameLst>
                                          <p:attrName>style.visibility</p:attrName>
                                        </p:attrNameLst>
                                      </p:cBhvr>
                                      <p:to>
                                        <p:strVal val="visible"/>
                                      </p:to>
                                    </p:set>
                                    <p:animEffect transition="in" filter="fade">
                                      <p:cBhvr>
                                        <p:cTn id="31" dur="500"/>
                                        <p:tgtEl>
                                          <p:spTgt spid="383"/>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384"/>
                                        </p:tgtEl>
                                        <p:attrNameLst>
                                          <p:attrName>style.visibility</p:attrName>
                                        </p:attrNameLst>
                                      </p:cBhvr>
                                      <p:to>
                                        <p:strVal val="visible"/>
                                      </p:to>
                                    </p:set>
                                    <p:animEffect transition="in" filter="fade">
                                      <p:cBhvr>
                                        <p:cTn id="35" dur="500"/>
                                        <p:tgtEl>
                                          <p:spTgt spid="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
          <p:cNvSpPr/>
          <p:nvPr/>
        </p:nvSpPr>
        <p:spPr>
          <a:xfrm flipH="1">
            <a:off x="-2" y="-92546"/>
            <a:ext cx="9180513" cy="5328592"/>
          </a:xfrm>
          <a:prstGeom prst="rect">
            <a:avLst/>
          </a:prstGeom>
          <a:solidFill>
            <a:srgbClr val="007367">
              <a:alpha val="8994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Roboto"/>
              <a:ea typeface="Roboto"/>
              <a:cs typeface="Roboto"/>
              <a:sym typeface="Roboto"/>
            </a:endParaRPr>
          </a:p>
        </p:txBody>
      </p:sp>
      <p:pic>
        <p:nvPicPr>
          <p:cNvPr id="153" name="Google Shape;153;p2" descr="Icon&#10;&#10;Description automatically generated"/>
          <p:cNvPicPr preferRelativeResize="0"/>
          <p:nvPr/>
        </p:nvPicPr>
        <p:blipFill rotWithShape="1">
          <a:blip r:embed="rId3">
            <a:alphaModFix amt="10000"/>
          </a:blip>
          <a:srcRect/>
          <a:stretch/>
        </p:blipFill>
        <p:spPr>
          <a:xfrm>
            <a:off x="3982781" y="-111819"/>
            <a:ext cx="5577707" cy="5577707"/>
          </a:xfrm>
          <a:prstGeom prst="rect">
            <a:avLst/>
          </a:prstGeom>
          <a:noFill/>
          <a:ln>
            <a:noFill/>
          </a:ln>
        </p:spPr>
      </p:pic>
      <p:grpSp>
        <p:nvGrpSpPr>
          <p:cNvPr id="154" name="Google Shape;154;p2"/>
          <p:cNvGrpSpPr/>
          <p:nvPr/>
        </p:nvGrpSpPr>
        <p:grpSpPr>
          <a:xfrm>
            <a:off x="467544" y="627534"/>
            <a:ext cx="5536022" cy="3223814"/>
            <a:chOff x="911424" y="1285017"/>
            <a:chExt cx="7381363" cy="4298418"/>
          </a:xfrm>
        </p:grpSpPr>
        <p:sp>
          <p:nvSpPr>
            <p:cNvPr id="155" name="Google Shape;155;p2"/>
            <p:cNvSpPr/>
            <p:nvPr/>
          </p:nvSpPr>
          <p:spPr>
            <a:xfrm>
              <a:off x="1740059" y="2136338"/>
              <a:ext cx="6552728" cy="34470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d-ID" sz="4050" b="1" i="0" u="none" strike="noStrike" cap="none">
                  <a:solidFill>
                    <a:schemeClr val="lt1"/>
                  </a:solidFill>
                  <a:latin typeface="Roboto Black"/>
                  <a:ea typeface="Roboto Black"/>
                  <a:cs typeface="Roboto Black"/>
                  <a:sym typeface="Roboto Black"/>
                </a:rPr>
                <a:t>Here is a place for a quote should you need that in a presentation.</a:t>
              </a:r>
              <a:endParaRPr sz="4050" b="1">
                <a:solidFill>
                  <a:schemeClr val="lt1"/>
                </a:solidFill>
                <a:latin typeface="Roboto Black"/>
                <a:ea typeface="Roboto Black"/>
                <a:cs typeface="Roboto Black"/>
                <a:sym typeface="Roboto Black"/>
              </a:endParaRPr>
            </a:p>
          </p:txBody>
        </p:sp>
        <p:sp>
          <p:nvSpPr>
            <p:cNvPr id="156" name="Google Shape;156;p2"/>
            <p:cNvSpPr txBox="1"/>
            <p:nvPr/>
          </p:nvSpPr>
          <p:spPr>
            <a:xfrm>
              <a:off x="911424" y="1285017"/>
              <a:ext cx="4176464"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d-ID" sz="10350">
                  <a:solidFill>
                    <a:schemeClr val="lt1"/>
                  </a:solidFill>
                  <a:latin typeface="Roboto"/>
                  <a:ea typeface="Roboto"/>
                  <a:cs typeface="Roboto"/>
                  <a:sym typeface="Roboto"/>
                </a:rPr>
                <a:t>“</a:t>
              </a:r>
              <a:endParaRPr/>
            </a:p>
          </p:txBody>
        </p:sp>
      </p:grpSp>
      <p:sp>
        <p:nvSpPr>
          <p:cNvPr id="157" name="Google Shape;157;p2"/>
          <p:cNvSpPr txBox="1"/>
          <p:nvPr/>
        </p:nvSpPr>
        <p:spPr>
          <a:xfrm>
            <a:off x="6300192" y="4227934"/>
            <a:ext cx="94288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d-ID" sz="1200" i="1">
                <a:solidFill>
                  <a:schemeClr val="lt1"/>
                </a:solidFill>
                <a:latin typeface="Roboto Light"/>
                <a:ea typeface="Roboto Light"/>
                <a:cs typeface="Roboto Light"/>
                <a:sym typeface="Roboto Light"/>
              </a:rPr>
              <a:t>- autograph</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22"/>
          <p:cNvSpPr/>
          <p:nvPr/>
        </p:nvSpPr>
        <p:spPr>
          <a:xfrm flipH="1">
            <a:off x="-1" y="0"/>
            <a:ext cx="9148045" cy="5143500"/>
          </a:xfrm>
          <a:prstGeom prst="rect">
            <a:avLst/>
          </a:prstGeom>
          <a:solidFill>
            <a:srgbClr val="0035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accent2"/>
              </a:solidFill>
              <a:latin typeface="Roboto"/>
              <a:ea typeface="Roboto"/>
              <a:cs typeface="Roboto"/>
              <a:sym typeface="Roboto"/>
            </a:endParaRPr>
          </a:p>
        </p:txBody>
      </p:sp>
      <p:sp>
        <p:nvSpPr>
          <p:cNvPr id="413" name="Google Shape;413;p22"/>
          <p:cNvSpPr txBox="1"/>
          <p:nvPr/>
        </p:nvSpPr>
        <p:spPr>
          <a:xfrm>
            <a:off x="91321" y="2958930"/>
            <a:ext cx="9274399"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d-ID" sz="3000" b="1">
                <a:solidFill>
                  <a:schemeClr val="lt1"/>
                </a:solidFill>
                <a:latin typeface="Roboto Black"/>
                <a:ea typeface="Roboto Black"/>
                <a:cs typeface="Roboto Black"/>
                <a:sym typeface="Roboto Black"/>
              </a:rPr>
              <a:t>PROCESS</a:t>
            </a:r>
            <a:endParaRPr/>
          </a:p>
        </p:txBody>
      </p:sp>
      <p:pic>
        <p:nvPicPr>
          <p:cNvPr id="414" name="Google Shape;414;p22" descr="A picture containing text, clipart&#10;&#10;Description automatically generated"/>
          <p:cNvPicPr preferRelativeResize="0"/>
          <p:nvPr/>
        </p:nvPicPr>
        <p:blipFill rotWithShape="1">
          <a:blip r:embed="rId3">
            <a:alphaModFix/>
          </a:blip>
          <a:srcRect/>
          <a:stretch/>
        </p:blipFill>
        <p:spPr>
          <a:xfrm>
            <a:off x="3072694" y="1437909"/>
            <a:ext cx="2998610" cy="95789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3"/>
                                        </p:tgtEl>
                                        <p:attrNameLst>
                                          <p:attrName>style.visibility</p:attrName>
                                        </p:attrNameLst>
                                      </p:cBhvr>
                                      <p:to>
                                        <p:strVal val="visible"/>
                                      </p:to>
                                    </p:set>
                                    <p:animEffect transition="in" filter="fade">
                                      <p:cBhvr>
                                        <p:cTn id="7" dur="500"/>
                                        <p:tgtEl>
                                          <p:spTgt spid="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7367"/>
        </a:solidFill>
        <a:effectLst/>
      </p:bgPr>
    </p:bg>
    <p:spTree>
      <p:nvGrpSpPr>
        <p:cNvPr id="1" name="Shape 418"/>
        <p:cNvGrpSpPr/>
        <p:nvPr/>
      </p:nvGrpSpPr>
      <p:grpSpPr>
        <a:xfrm>
          <a:off x="0" y="0"/>
          <a:ext cx="0" cy="0"/>
          <a:chOff x="0" y="0"/>
          <a:chExt cx="0" cy="0"/>
        </a:xfrm>
      </p:grpSpPr>
      <p:sp>
        <p:nvSpPr>
          <p:cNvPr id="419" name="Google Shape;419;p23"/>
          <p:cNvSpPr txBox="1"/>
          <p:nvPr/>
        </p:nvSpPr>
        <p:spPr>
          <a:xfrm>
            <a:off x="672172" y="1142044"/>
            <a:ext cx="4394378"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d-ID" sz="3000" b="1">
                <a:solidFill>
                  <a:schemeClr val="lt1"/>
                </a:solidFill>
                <a:latin typeface="Roboto Black"/>
                <a:ea typeface="Roboto Black"/>
                <a:cs typeface="Roboto Black"/>
                <a:sym typeface="Roboto Black"/>
              </a:rPr>
              <a:t>OUR PROCESS</a:t>
            </a:r>
            <a:endParaRPr/>
          </a:p>
        </p:txBody>
      </p:sp>
      <p:sp>
        <p:nvSpPr>
          <p:cNvPr id="420" name="Google Shape;420;p23"/>
          <p:cNvSpPr/>
          <p:nvPr/>
        </p:nvSpPr>
        <p:spPr>
          <a:xfrm>
            <a:off x="671030" y="1659145"/>
            <a:ext cx="4820854" cy="26167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25">
                <a:solidFill>
                  <a:schemeClr val="lt1"/>
                </a:solidFill>
                <a:latin typeface="Roboto Light"/>
                <a:ea typeface="Roboto Light"/>
                <a:cs typeface="Roboto Light"/>
                <a:sym typeface="Roboto Light"/>
              </a:rPr>
              <a:t>dolor sit amet, consectetur adipiscing elit. Donec quis</a:t>
            </a:r>
            <a:endParaRPr sz="825" b="1">
              <a:solidFill>
                <a:schemeClr val="lt1"/>
              </a:solidFill>
              <a:latin typeface="Roboto"/>
              <a:ea typeface="Roboto"/>
              <a:cs typeface="Roboto"/>
              <a:sym typeface="Roboto"/>
            </a:endParaRPr>
          </a:p>
        </p:txBody>
      </p:sp>
      <p:sp>
        <p:nvSpPr>
          <p:cNvPr id="421" name="Google Shape;421;p23"/>
          <p:cNvSpPr/>
          <p:nvPr/>
        </p:nvSpPr>
        <p:spPr>
          <a:xfrm>
            <a:off x="663877" y="2539145"/>
            <a:ext cx="456006" cy="456005"/>
          </a:xfrm>
          <a:prstGeom prst="ellipse">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Roboto"/>
              <a:ea typeface="Roboto"/>
              <a:cs typeface="Roboto"/>
              <a:sym typeface="Roboto"/>
            </a:endParaRPr>
          </a:p>
        </p:txBody>
      </p:sp>
      <p:sp>
        <p:nvSpPr>
          <p:cNvPr id="422" name="Google Shape;422;p23"/>
          <p:cNvSpPr/>
          <p:nvPr/>
        </p:nvSpPr>
        <p:spPr>
          <a:xfrm>
            <a:off x="663878" y="3644614"/>
            <a:ext cx="456006" cy="456005"/>
          </a:xfrm>
          <a:prstGeom prst="ellipse">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Roboto"/>
              <a:ea typeface="Roboto"/>
              <a:cs typeface="Roboto"/>
              <a:sym typeface="Roboto"/>
            </a:endParaRPr>
          </a:p>
        </p:txBody>
      </p:sp>
      <p:sp>
        <p:nvSpPr>
          <p:cNvPr id="423" name="Google Shape;423;p23"/>
          <p:cNvSpPr/>
          <p:nvPr/>
        </p:nvSpPr>
        <p:spPr>
          <a:xfrm>
            <a:off x="763996" y="2544569"/>
            <a:ext cx="27003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1500" b="1">
                <a:solidFill>
                  <a:schemeClr val="lt1"/>
                </a:solidFill>
                <a:latin typeface="Roboto"/>
                <a:ea typeface="Roboto"/>
                <a:cs typeface="Roboto"/>
                <a:sym typeface="Roboto"/>
              </a:rPr>
              <a:t>1</a:t>
            </a:r>
            <a:endParaRPr/>
          </a:p>
        </p:txBody>
      </p:sp>
      <p:sp>
        <p:nvSpPr>
          <p:cNvPr id="424" name="Google Shape;424;p23"/>
          <p:cNvSpPr/>
          <p:nvPr/>
        </p:nvSpPr>
        <p:spPr>
          <a:xfrm>
            <a:off x="761333" y="3646271"/>
            <a:ext cx="27003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1500" b="1">
                <a:solidFill>
                  <a:schemeClr val="lt1"/>
                </a:solidFill>
                <a:latin typeface="Roboto"/>
                <a:ea typeface="Roboto"/>
                <a:cs typeface="Roboto"/>
                <a:sym typeface="Roboto"/>
              </a:rPr>
              <a:t>2</a:t>
            </a:r>
            <a:endParaRPr/>
          </a:p>
        </p:txBody>
      </p:sp>
      <p:sp>
        <p:nvSpPr>
          <p:cNvPr id="425" name="Google Shape;425;p23"/>
          <p:cNvSpPr/>
          <p:nvPr/>
        </p:nvSpPr>
        <p:spPr>
          <a:xfrm>
            <a:off x="1200967" y="2477336"/>
            <a:ext cx="1603532" cy="26161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25" b="1">
                <a:solidFill>
                  <a:schemeClr val="lt1"/>
                </a:solidFill>
                <a:latin typeface="Roboto"/>
                <a:ea typeface="Roboto"/>
                <a:cs typeface="Roboto"/>
                <a:sym typeface="Roboto"/>
              </a:rPr>
              <a:t>LOREM IPSUM</a:t>
            </a:r>
            <a:endParaRPr/>
          </a:p>
        </p:txBody>
      </p:sp>
      <p:sp>
        <p:nvSpPr>
          <p:cNvPr id="426" name="Google Shape;426;p23"/>
          <p:cNvSpPr/>
          <p:nvPr/>
        </p:nvSpPr>
        <p:spPr>
          <a:xfrm>
            <a:off x="1200967" y="2774405"/>
            <a:ext cx="3348372" cy="62581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00">
                <a:solidFill>
                  <a:schemeClr val="lt1"/>
                </a:solidFill>
                <a:latin typeface="Roboto Light"/>
                <a:ea typeface="Roboto Light"/>
                <a:cs typeface="Roboto Light"/>
                <a:sym typeface="Roboto Light"/>
              </a:rPr>
              <a:t>Your tread must be light and sure, as though your path were upon rice paper. It is said, a Shaolin priest can walk through walls. Looked for, he can not be seen. </a:t>
            </a:r>
            <a:endParaRPr/>
          </a:p>
        </p:txBody>
      </p:sp>
      <p:sp>
        <p:nvSpPr>
          <p:cNvPr id="427" name="Google Shape;427;p23"/>
          <p:cNvSpPr/>
          <p:nvPr/>
        </p:nvSpPr>
        <p:spPr>
          <a:xfrm>
            <a:off x="1200967" y="3579162"/>
            <a:ext cx="2791298" cy="26161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25" b="1">
                <a:solidFill>
                  <a:schemeClr val="lt1"/>
                </a:solidFill>
                <a:latin typeface="Roboto"/>
                <a:ea typeface="Roboto"/>
                <a:cs typeface="Roboto"/>
                <a:sym typeface="Roboto"/>
              </a:rPr>
              <a:t>LOREM IPSUM</a:t>
            </a:r>
            <a:endParaRPr/>
          </a:p>
        </p:txBody>
      </p:sp>
      <p:sp>
        <p:nvSpPr>
          <p:cNvPr id="428" name="Google Shape;428;p23"/>
          <p:cNvSpPr/>
          <p:nvPr/>
        </p:nvSpPr>
        <p:spPr>
          <a:xfrm>
            <a:off x="1200968" y="3874648"/>
            <a:ext cx="3348372" cy="62581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00">
                <a:solidFill>
                  <a:schemeClr val="lt1"/>
                </a:solidFill>
                <a:latin typeface="Roboto Light"/>
                <a:ea typeface="Roboto Light"/>
                <a:cs typeface="Roboto Light"/>
                <a:sym typeface="Roboto Light"/>
              </a:rPr>
              <a:t>Your tread must be light and sure, as though your path were upon rice paper. It is said, a Shaolin priest can walk through walls. Looked for, he can not be seen. </a:t>
            </a:r>
            <a:endParaRPr/>
          </a:p>
        </p:txBody>
      </p:sp>
      <p:sp>
        <p:nvSpPr>
          <p:cNvPr id="429" name="Google Shape;429;p23"/>
          <p:cNvSpPr/>
          <p:nvPr/>
        </p:nvSpPr>
        <p:spPr>
          <a:xfrm>
            <a:off x="4630422" y="2539145"/>
            <a:ext cx="456006" cy="456005"/>
          </a:xfrm>
          <a:prstGeom prst="ellipse">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Roboto"/>
              <a:ea typeface="Roboto"/>
              <a:cs typeface="Roboto"/>
              <a:sym typeface="Roboto"/>
            </a:endParaRPr>
          </a:p>
        </p:txBody>
      </p:sp>
      <p:sp>
        <p:nvSpPr>
          <p:cNvPr id="430" name="Google Shape;430;p23"/>
          <p:cNvSpPr/>
          <p:nvPr/>
        </p:nvSpPr>
        <p:spPr>
          <a:xfrm>
            <a:off x="4630423" y="3644614"/>
            <a:ext cx="456006" cy="456005"/>
          </a:xfrm>
          <a:prstGeom prst="ellipse">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Roboto"/>
              <a:ea typeface="Roboto"/>
              <a:cs typeface="Roboto"/>
              <a:sym typeface="Roboto"/>
            </a:endParaRPr>
          </a:p>
        </p:txBody>
      </p:sp>
      <p:sp>
        <p:nvSpPr>
          <p:cNvPr id="431" name="Google Shape;431;p23"/>
          <p:cNvSpPr/>
          <p:nvPr/>
        </p:nvSpPr>
        <p:spPr>
          <a:xfrm>
            <a:off x="4730541" y="2544569"/>
            <a:ext cx="270030" cy="401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1500" b="1">
                <a:solidFill>
                  <a:schemeClr val="lt1"/>
                </a:solidFill>
                <a:latin typeface="Roboto"/>
                <a:ea typeface="Roboto"/>
                <a:cs typeface="Roboto"/>
                <a:sym typeface="Roboto"/>
              </a:rPr>
              <a:t>3</a:t>
            </a:r>
            <a:endParaRPr/>
          </a:p>
        </p:txBody>
      </p:sp>
      <p:sp>
        <p:nvSpPr>
          <p:cNvPr id="432" name="Google Shape;432;p23"/>
          <p:cNvSpPr/>
          <p:nvPr/>
        </p:nvSpPr>
        <p:spPr>
          <a:xfrm>
            <a:off x="4727878" y="3646271"/>
            <a:ext cx="270030" cy="401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1500" b="1">
                <a:solidFill>
                  <a:schemeClr val="lt1"/>
                </a:solidFill>
                <a:latin typeface="Roboto"/>
                <a:ea typeface="Roboto"/>
                <a:cs typeface="Roboto"/>
                <a:sym typeface="Roboto"/>
              </a:rPr>
              <a:t>4</a:t>
            </a:r>
            <a:endParaRPr/>
          </a:p>
        </p:txBody>
      </p:sp>
      <p:sp>
        <p:nvSpPr>
          <p:cNvPr id="433" name="Google Shape;433;p23"/>
          <p:cNvSpPr/>
          <p:nvPr/>
        </p:nvSpPr>
        <p:spPr>
          <a:xfrm>
            <a:off x="5167512" y="2477336"/>
            <a:ext cx="1603532" cy="26161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25" b="1">
                <a:solidFill>
                  <a:schemeClr val="lt1"/>
                </a:solidFill>
                <a:latin typeface="Roboto"/>
                <a:ea typeface="Roboto"/>
                <a:cs typeface="Roboto"/>
                <a:sym typeface="Roboto"/>
              </a:rPr>
              <a:t>LOREM IPSUM</a:t>
            </a:r>
            <a:endParaRPr/>
          </a:p>
        </p:txBody>
      </p:sp>
      <p:sp>
        <p:nvSpPr>
          <p:cNvPr id="434" name="Google Shape;434;p23"/>
          <p:cNvSpPr/>
          <p:nvPr/>
        </p:nvSpPr>
        <p:spPr>
          <a:xfrm>
            <a:off x="5167512" y="2774405"/>
            <a:ext cx="3348372" cy="62581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00">
                <a:solidFill>
                  <a:schemeClr val="lt1"/>
                </a:solidFill>
                <a:latin typeface="Roboto Light"/>
                <a:ea typeface="Roboto Light"/>
                <a:cs typeface="Roboto Light"/>
                <a:sym typeface="Roboto Light"/>
              </a:rPr>
              <a:t>Your tread must be light and sure, as though your path were upon rice paper. It is said, a Shaolin priest can walk through walls. Looked for, he can not be seen. </a:t>
            </a:r>
            <a:endParaRPr/>
          </a:p>
        </p:txBody>
      </p:sp>
      <p:sp>
        <p:nvSpPr>
          <p:cNvPr id="435" name="Google Shape;435;p23"/>
          <p:cNvSpPr/>
          <p:nvPr/>
        </p:nvSpPr>
        <p:spPr>
          <a:xfrm>
            <a:off x="5167512" y="3579162"/>
            <a:ext cx="2791298" cy="26161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25" b="1">
                <a:solidFill>
                  <a:schemeClr val="lt1"/>
                </a:solidFill>
                <a:latin typeface="Roboto"/>
                <a:ea typeface="Roboto"/>
                <a:cs typeface="Roboto"/>
                <a:sym typeface="Roboto"/>
              </a:rPr>
              <a:t>LOREM IPSUM</a:t>
            </a:r>
            <a:endParaRPr/>
          </a:p>
        </p:txBody>
      </p:sp>
      <p:sp>
        <p:nvSpPr>
          <p:cNvPr id="436" name="Google Shape;436;p23"/>
          <p:cNvSpPr/>
          <p:nvPr/>
        </p:nvSpPr>
        <p:spPr>
          <a:xfrm>
            <a:off x="5167513" y="3874648"/>
            <a:ext cx="3348372" cy="62581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00">
                <a:solidFill>
                  <a:schemeClr val="lt1"/>
                </a:solidFill>
                <a:latin typeface="Roboto Light"/>
                <a:ea typeface="Roboto Light"/>
                <a:cs typeface="Roboto Light"/>
                <a:sym typeface="Roboto Light"/>
              </a:rPr>
              <a:t>Your tread must be light and sure, as though your path were upon rice paper. It is said, a Shaolin priest can walk through walls. Looked for, he can not be seen. </a:t>
            </a:r>
            <a:endParaRPr/>
          </a:p>
        </p:txBody>
      </p:sp>
      <p:pic>
        <p:nvPicPr>
          <p:cNvPr id="437" name="Google Shape;437;p23" descr="A picture containing text, clipart&#10;&#10;Description automatically generated"/>
          <p:cNvPicPr preferRelativeResize="0"/>
          <p:nvPr/>
        </p:nvPicPr>
        <p:blipFill rotWithShape="1">
          <a:blip r:embed="rId3">
            <a:alphaModFix/>
          </a:blip>
          <a:srcRect/>
          <a:stretch/>
        </p:blipFill>
        <p:spPr>
          <a:xfrm>
            <a:off x="779805" y="584560"/>
            <a:ext cx="1585821" cy="50658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9"/>
                                        </p:tgtEl>
                                        <p:attrNameLst>
                                          <p:attrName>style.visibility</p:attrName>
                                        </p:attrNameLst>
                                      </p:cBhvr>
                                      <p:to>
                                        <p:strVal val="visible"/>
                                      </p:to>
                                    </p:set>
                                    <p:animEffect transition="in" filter="fade">
                                      <p:cBhvr>
                                        <p:cTn id="7" dur="500"/>
                                        <p:tgtEl>
                                          <p:spTgt spid="4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20"/>
                                        </p:tgtEl>
                                        <p:attrNameLst>
                                          <p:attrName>style.visibility</p:attrName>
                                        </p:attrNameLst>
                                      </p:cBhvr>
                                      <p:to>
                                        <p:strVal val="visible"/>
                                      </p:to>
                                    </p:set>
                                    <p:animEffect transition="in" filter="fade">
                                      <p:cBhvr>
                                        <p:cTn id="11" dur="500"/>
                                        <p:tgtEl>
                                          <p:spTgt spid="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4"/>
          <p:cNvSpPr/>
          <p:nvPr/>
        </p:nvSpPr>
        <p:spPr>
          <a:xfrm flipH="1">
            <a:off x="4572000" y="0"/>
            <a:ext cx="4578656" cy="5164142"/>
          </a:xfrm>
          <a:prstGeom prst="rect">
            <a:avLst/>
          </a:prstGeom>
          <a:solidFill>
            <a:srgbClr val="407EC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accent1"/>
              </a:solidFill>
              <a:latin typeface="Roboto"/>
              <a:ea typeface="Roboto"/>
              <a:cs typeface="Roboto"/>
              <a:sym typeface="Roboto"/>
            </a:endParaRPr>
          </a:p>
        </p:txBody>
      </p:sp>
      <p:sp>
        <p:nvSpPr>
          <p:cNvPr id="443" name="Google Shape;443;p24"/>
          <p:cNvSpPr/>
          <p:nvPr/>
        </p:nvSpPr>
        <p:spPr>
          <a:xfrm>
            <a:off x="5669212" y="3031961"/>
            <a:ext cx="2543579" cy="197560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25">
                <a:solidFill>
                  <a:schemeClr val="lt1"/>
                </a:solidFill>
                <a:latin typeface="Roboto Light"/>
                <a:ea typeface="Roboto Light"/>
                <a:cs typeface="Roboto Light"/>
                <a:sym typeface="Roboto Light"/>
              </a:rPr>
              <a:t>dolor sit amet, consectetur adipiscing elit. Donec quis sagittis nisl. Morbi eleifend condimentum nulla ut ornare. Etiam odio nunc, malesuada eu est et dolor sit amet, consectetur adipiscing elit. Donec quis sagittis nisl. </a:t>
            </a:r>
            <a:endParaRPr/>
          </a:p>
          <a:p>
            <a:pPr marL="0" marR="0" lvl="0" indent="0" algn="l" rtl="0">
              <a:lnSpc>
                <a:spcPct val="150000"/>
              </a:lnSpc>
              <a:spcBef>
                <a:spcPts val="0"/>
              </a:spcBef>
              <a:spcAft>
                <a:spcPts val="0"/>
              </a:spcAft>
              <a:buNone/>
            </a:pPr>
            <a:endParaRPr sz="825" b="1">
              <a:solidFill>
                <a:schemeClr val="lt1"/>
              </a:solidFill>
              <a:latin typeface="Roboto"/>
              <a:ea typeface="Roboto"/>
              <a:cs typeface="Roboto"/>
              <a:sym typeface="Roboto"/>
            </a:endParaRPr>
          </a:p>
          <a:p>
            <a:pPr marL="0" marR="0" lvl="0" indent="0" algn="l" rtl="0">
              <a:lnSpc>
                <a:spcPct val="150000"/>
              </a:lnSpc>
              <a:spcBef>
                <a:spcPts val="0"/>
              </a:spcBef>
              <a:spcAft>
                <a:spcPts val="0"/>
              </a:spcAft>
              <a:buNone/>
            </a:pPr>
            <a:endParaRPr sz="825" b="1">
              <a:solidFill>
                <a:schemeClr val="lt1"/>
              </a:solidFill>
              <a:latin typeface="Roboto"/>
              <a:ea typeface="Roboto"/>
              <a:cs typeface="Roboto"/>
              <a:sym typeface="Roboto"/>
            </a:endParaRPr>
          </a:p>
        </p:txBody>
      </p:sp>
      <p:grpSp>
        <p:nvGrpSpPr>
          <p:cNvPr id="444" name="Google Shape;444;p24"/>
          <p:cNvGrpSpPr/>
          <p:nvPr/>
        </p:nvGrpSpPr>
        <p:grpSpPr>
          <a:xfrm>
            <a:off x="575527" y="1001317"/>
            <a:ext cx="432197" cy="436457"/>
            <a:chOff x="767369" y="1335088"/>
            <a:chExt cx="576263" cy="581943"/>
          </a:xfrm>
        </p:grpSpPr>
        <p:sp>
          <p:nvSpPr>
            <p:cNvPr id="445" name="Google Shape;445;p24"/>
            <p:cNvSpPr/>
            <p:nvPr/>
          </p:nvSpPr>
          <p:spPr>
            <a:xfrm>
              <a:off x="767369" y="1340768"/>
              <a:ext cx="576263" cy="576263"/>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Roboto"/>
                <a:ea typeface="Roboto"/>
                <a:cs typeface="Roboto"/>
                <a:sym typeface="Roboto"/>
              </a:endParaRPr>
            </a:p>
          </p:txBody>
        </p:sp>
        <p:sp>
          <p:nvSpPr>
            <p:cNvPr id="446" name="Google Shape;446;p24"/>
            <p:cNvSpPr/>
            <p:nvPr/>
          </p:nvSpPr>
          <p:spPr>
            <a:xfrm>
              <a:off x="875418" y="1335088"/>
              <a:ext cx="360040" cy="53348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1500">
                  <a:solidFill>
                    <a:schemeClr val="lt1"/>
                  </a:solidFill>
                  <a:latin typeface="Roboto"/>
                  <a:ea typeface="Roboto"/>
                  <a:cs typeface="Roboto"/>
                  <a:sym typeface="Roboto"/>
                </a:rPr>
                <a:t>1</a:t>
              </a:r>
              <a:endParaRPr sz="1500" b="1">
                <a:solidFill>
                  <a:schemeClr val="lt1"/>
                </a:solidFill>
                <a:latin typeface="Roboto"/>
                <a:ea typeface="Roboto"/>
                <a:cs typeface="Roboto"/>
                <a:sym typeface="Roboto"/>
              </a:endParaRPr>
            </a:p>
          </p:txBody>
        </p:sp>
      </p:grpSp>
      <p:grpSp>
        <p:nvGrpSpPr>
          <p:cNvPr id="447" name="Google Shape;447;p24"/>
          <p:cNvGrpSpPr/>
          <p:nvPr/>
        </p:nvGrpSpPr>
        <p:grpSpPr>
          <a:xfrm>
            <a:off x="575527" y="1865820"/>
            <a:ext cx="432197" cy="448910"/>
            <a:chOff x="767369" y="2459733"/>
            <a:chExt cx="576263" cy="598546"/>
          </a:xfrm>
        </p:grpSpPr>
        <p:sp>
          <p:nvSpPr>
            <p:cNvPr id="448" name="Google Shape;448;p24"/>
            <p:cNvSpPr/>
            <p:nvPr/>
          </p:nvSpPr>
          <p:spPr>
            <a:xfrm>
              <a:off x="767369" y="2482016"/>
              <a:ext cx="576263" cy="576263"/>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Roboto"/>
                <a:ea typeface="Roboto"/>
                <a:cs typeface="Roboto"/>
                <a:sym typeface="Roboto"/>
              </a:endParaRPr>
            </a:p>
          </p:txBody>
        </p:sp>
        <p:sp>
          <p:nvSpPr>
            <p:cNvPr id="449" name="Google Shape;449;p24"/>
            <p:cNvSpPr/>
            <p:nvPr/>
          </p:nvSpPr>
          <p:spPr>
            <a:xfrm>
              <a:off x="875418" y="2459733"/>
              <a:ext cx="360040" cy="533479"/>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1500">
                  <a:solidFill>
                    <a:schemeClr val="lt1"/>
                  </a:solidFill>
                  <a:latin typeface="Roboto"/>
                  <a:ea typeface="Roboto"/>
                  <a:cs typeface="Roboto"/>
                  <a:sym typeface="Roboto"/>
                </a:rPr>
                <a:t>2</a:t>
              </a:r>
              <a:endParaRPr sz="1500" b="1">
                <a:solidFill>
                  <a:schemeClr val="lt1"/>
                </a:solidFill>
                <a:latin typeface="Roboto"/>
                <a:ea typeface="Roboto"/>
                <a:cs typeface="Roboto"/>
                <a:sym typeface="Roboto"/>
              </a:endParaRPr>
            </a:p>
          </p:txBody>
        </p:sp>
      </p:grpSp>
      <p:sp>
        <p:nvSpPr>
          <p:cNvPr id="450" name="Google Shape;450;p24"/>
          <p:cNvSpPr/>
          <p:nvPr/>
        </p:nvSpPr>
        <p:spPr>
          <a:xfrm>
            <a:off x="1169622" y="916271"/>
            <a:ext cx="1603532" cy="29751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1000" b="1">
                <a:solidFill>
                  <a:srgbClr val="007367"/>
                </a:solidFill>
                <a:latin typeface="Roboto"/>
                <a:ea typeface="Roboto"/>
                <a:cs typeface="Roboto"/>
                <a:sym typeface="Roboto"/>
              </a:rPr>
              <a:t>LOREM IPSUM</a:t>
            </a:r>
            <a:endParaRPr>
              <a:solidFill>
                <a:srgbClr val="007367"/>
              </a:solidFill>
            </a:endParaRPr>
          </a:p>
        </p:txBody>
      </p:sp>
      <p:sp>
        <p:nvSpPr>
          <p:cNvPr id="451" name="Google Shape;451;p24"/>
          <p:cNvSpPr/>
          <p:nvPr/>
        </p:nvSpPr>
        <p:spPr>
          <a:xfrm>
            <a:off x="1169622" y="1116963"/>
            <a:ext cx="2916324" cy="62581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00">
                <a:solidFill>
                  <a:srgbClr val="007367"/>
                </a:solidFill>
                <a:latin typeface="Roboto"/>
                <a:ea typeface="Roboto"/>
                <a:cs typeface="Roboto"/>
                <a:sym typeface="Roboto"/>
              </a:rPr>
              <a:t>dolor sit amet, consectetur adipiscing elit. Donec quis sagittis nisl. Morbi eleifend condimentum nulla ut ornare. Etiam odio nunc, malesuada eu est et dolor sit amet, </a:t>
            </a:r>
            <a:endParaRPr>
              <a:solidFill>
                <a:srgbClr val="007367"/>
              </a:solidFill>
            </a:endParaRPr>
          </a:p>
        </p:txBody>
      </p:sp>
      <p:sp>
        <p:nvSpPr>
          <p:cNvPr id="452" name="Google Shape;452;p24"/>
          <p:cNvSpPr/>
          <p:nvPr/>
        </p:nvSpPr>
        <p:spPr>
          <a:xfrm>
            <a:off x="1169622" y="1800727"/>
            <a:ext cx="1796530" cy="29751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1000" b="1">
                <a:solidFill>
                  <a:srgbClr val="007367"/>
                </a:solidFill>
                <a:latin typeface="Roboto"/>
                <a:ea typeface="Roboto"/>
                <a:cs typeface="Roboto"/>
                <a:sym typeface="Roboto"/>
              </a:rPr>
              <a:t>LOREM IPSUM</a:t>
            </a:r>
            <a:endParaRPr>
              <a:solidFill>
                <a:srgbClr val="007367"/>
              </a:solidFill>
            </a:endParaRPr>
          </a:p>
        </p:txBody>
      </p:sp>
      <p:sp>
        <p:nvSpPr>
          <p:cNvPr id="453" name="Google Shape;453;p24"/>
          <p:cNvSpPr/>
          <p:nvPr/>
        </p:nvSpPr>
        <p:spPr>
          <a:xfrm>
            <a:off x="1169622" y="2045642"/>
            <a:ext cx="2916324" cy="56810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675">
                <a:solidFill>
                  <a:srgbClr val="007367"/>
                </a:solidFill>
                <a:latin typeface="Roboto"/>
                <a:ea typeface="Roboto"/>
                <a:cs typeface="Roboto"/>
                <a:sym typeface="Roboto"/>
              </a:rPr>
              <a:t>dolor sit amet, consectetur adipiscing elit. Donec quis sagittis nisl. Morbi eleifend condimentum nulla ut ornare. Etiam odio nunc, malesuada eu est et dolor sit amet, </a:t>
            </a:r>
            <a:r>
              <a:rPr lang="id-ID" sz="800">
                <a:solidFill>
                  <a:srgbClr val="007367"/>
                </a:solidFill>
                <a:latin typeface="Roboto"/>
                <a:ea typeface="Roboto"/>
                <a:cs typeface="Roboto"/>
                <a:sym typeface="Roboto"/>
              </a:rPr>
              <a:t>consectetur</a:t>
            </a:r>
            <a:r>
              <a:rPr lang="id-ID" sz="675">
                <a:solidFill>
                  <a:srgbClr val="007367"/>
                </a:solidFill>
                <a:latin typeface="Roboto"/>
                <a:ea typeface="Roboto"/>
                <a:cs typeface="Roboto"/>
                <a:sym typeface="Roboto"/>
              </a:rPr>
              <a:t> adipiscing elit. Donec</a:t>
            </a:r>
            <a:endParaRPr sz="675">
              <a:solidFill>
                <a:srgbClr val="007367"/>
              </a:solidFill>
              <a:latin typeface="Roboto"/>
              <a:ea typeface="Roboto"/>
              <a:cs typeface="Roboto"/>
              <a:sym typeface="Roboto"/>
            </a:endParaRPr>
          </a:p>
        </p:txBody>
      </p:sp>
      <p:sp>
        <p:nvSpPr>
          <p:cNvPr id="454" name="Google Shape;454;p24"/>
          <p:cNvSpPr/>
          <p:nvPr/>
        </p:nvSpPr>
        <p:spPr>
          <a:xfrm>
            <a:off x="1169622" y="2719087"/>
            <a:ext cx="1796530" cy="29751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1000" b="1">
                <a:solidFill>
                  <a:srgbClr val="007367"/>
                </a:solidFill>
                <a:latin typeface="Roboto"/>
                <a:ea typeface="Roboto"/>
                <a:cs typeface="Roboto"/>
                <a:sym typeface="Roboto"/>
              </a:rPr>
              <a:t>LOREM IPSUM</a:t>
            </a:r>
            <a:endParaRPr>
              <a:solidFill>
                <a:srgbClr val="007367"/>
              </a:solidFill>
            </a:endParaRPr>
          </a:p>
        </p:txBody>
      </p:sp>
      <p:sp>
        <p:nvSpPr>
          <p:cNvPr id="455" name="Google Shape;455;p24"/>
          <p:cNvSpPr/>
          <p:nvPr/>
        </p:nvSpPr>
        <p:spPr>
          <a:xfrm>
            <a:off x="1169622" y="2964001"/>
            <a:ext cx="2916324" cy="62581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00">
                <a:solidFill>
                  <a:srgbClr val="007367"/>
                </a:solidFill>
                <a:latin typeface="Roboto"/>
                <a:ea typeface="Roboto"/>
                <a:cs typeface="Roboto"/>
                <a:sym typeface="Roboto"/>
              </a:rPr>
              <a:t>dolor sit amet, consectetur adipiscing elit. Donec quis sagittis nisl. Morbi eleifend condimentum nulla ut ornare. Etiam odio nunc, malesuada eu est et dolor sit amet, </a:t>
            </a:r>
            <a:endParaRPr>
              <a:solidFill>
                <a:srgbClr val="007367"/>
              </a:solidFill>
            </a:endParaRPr>
          </a:p>
        </p:txBody>
      </p:sp>
      <p:grpSp>
        <p:nvGrpSpPr>
          <p:cNvPr id="456" name="Google Shape;456;p24"/>
          <p:cNvGrpSpPr/>
          <p:nvPr/>
        </p:nvGrpSpPr>
        <p:grpSpPr>
          <a:xfrm>
            <a:off x="575527" y="2788886"/>
            <a:ext cx="432197" cy="444203"/>
            <a:chOff x="767369" y="3690487"/>
            <a:chExt cx="576263" cy="592271"/>
          </a:xfrm>
        </p:grpSpPr>
        <p:sp>
          <p:nvSpPr>
            <p:cNvPr id="457" name="Google Shape;457;p24"/>
            <p:cNvSpPr/>
            <p:nvPr/>
          </p:nvSpPr>
          <p:spPr>
            <a:xfrm>
              <a:off x="767369" y="3706495"/>
              <a:ext cx="576263" cy="576263"/>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Roboto"/>
                <a:ea typeface="Roboto"/>
                <a:cs typeface="Roboto"/>
                <a:sym typeface="Roboto"/>
              </a:endParaRPr>
            </a:p>
          </p:txBody>
        </p:sp>
        <p:sp>
          <p:nvSpPr>
            <p:cNvPr id="458" name="Google Shape;458;p24"/>
            <p:cNvSpPr/>
            <p:nvPr/>
          </p:nvSpPr>
          <p:spPr>
            <a:xfrm>
              <a:off x="875418" y="3690487"/>
              <a:ext cx="360040" cy="53348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1500">
                  <a:solidFill>
                    <a:schemeClr val="lt1"/>
                  </a:solidFill>
                  <a:latin typeface="Roboto"/>
                  <a:ea typeface="Roboto"/>
                  <a:cs typeface="Roboto"/>
                  <a:sym typeface="Roboto"/>
                </a:rPr>
                <a:t>3</a:t>
              </a:r>
              <a:endParaRPr sz="1500" b="1">
                <a:solidFill>
                  <a:schemeClr val="lt1"/>
                </a:solidFill>
                <a:latin typeface="Roboto"/>
                <a:ea typeface="Roboto"/>
                <a:cs typeface="Roboto"/>
                <a:sym typeface="Roboto"/>
              </a:endParaRPr>
            </a:p>
          </p:txBody>
        </p:sp>
      </p:grpSp>
      <p:sp>
        <p:nvSpPr>
          <p:cNvPr id="459" name="Google Shape;459;p24"/>
          <p:cNvSpPr/>
          <p:nvPr/>
        </p:nvSpPr>
        <p:spPr>
          <a:xfrm>
            <a:off x="1169622" y="3702799"/>
            <a:ext cx="1796530" cy="29751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1000" b="1">
                <a:solidFill>
                  <a:srgbClr val="007367"/>
                </a:solidFill>
                <a:latin typeface="Roboto"/>
                <a:ea typeface="Roboto"/>
                <a:cs typeface="Roboto"/>
                <a:sym typeface="Roboto"/>
              </a:rPr>
              <a:t>LOREM IPSUM</a:t>
            </a:r>
            <a:endParaRPr>
              <a:solidFill>
                <a:srgbClr val="007367"/>
              </a:solidFill>
            </a:endParaRPr>
          </a:p>
        </p:txBody>
      </p:sp>
      <p:sp>
        <p:nvSpPr>
          <p:cNvPr id="460" name="Google Shape;460;p24"/>
          <p:cNvSpPr/>
          <p:nvPr/>
        </p:nvSpPr>
        <p:spPr>
          <a:xfrm>
            <a:off x="1169622" y="3947714"/>
            <a:ext cx="2916324" cy="62581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00">
                <a:solidFill>
                  <a:srgbClr val="007367"/>
                </a:solidFill>
                <a:latin typeface="Roboto"/>
                <a:ea typeface="Roboto"/>
                <a:cs typeface="Roboto"/>
                <a:sym typeface="Roboto"/>
              </a:rPr>
              <a:t>dolor sit amet, consectetur adipiscing elit. Donec quis sagittis nisl. Morbi eleifend condimentum nulla ut ornare. Etiam odio nunc, malesuada eu est et dolor sit amet, </a:t>
            </a:r>
            <a:endParaRPr>
              <a:solidFill>
                <a:srgbClr val="007367"/>
              </a:solidFill>
            </a:endParaRPr>
          </a:p>
        </p:txBody>
      </p:sp>
      <p:grpSp>
        <p:nvGrpSpPr>
          <p:cNvPr id="461" name="Google Shape;461;p24"/>
          <p:cNvGrpSpPr/>
          <p:nvPr/>
        </p:nvGrpSpPr>
        <p:grpSpPr>
          <a:xfrm>
            <a:off x="575527" y="3783111"/>
            <a:ext cx="432197" cy="444203"/>
            <a:chOff x="767369" y="5002104"/>
            <a:chExt cx="576263" cy="592271"/>
          </a:xfrm>
        </p:grpSpPr>
        <p:sp>
          <p:nvSpPr>
            <p:cNvPr id="462" name="Google Shape;462;p24"/>
            <p:cNvSpPr/>
            <p:nvPr/>
          </p:nvSpPr>
          <p:spPr>
            <a:xfrm>
              <a:off x="767369" y="5018112"/>
              <a:ext cx="576263" cy="576263"/>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Roboto"/>
                <a:ea typeface="Roboto"/>
                <a:cs typeface="Roboto"/>
                <a:sym typeface="Roboto"/>
              </a:endParaRPr>
            </a:p>
          </p:txBody>
        </p:sp>
        <p:sp>
          <p:nvSpPr>
            <p:cNvPr id="463" name="Google Shape;463;p24"/>
            <p:cNvSpPr/>
            <p:nvPr/>
          </p:nvSpPr>
          <p:spPr>
            <a:xfrm>
              <a:off x="875418" y="5002104"/>
              <a:ext cx="360040" cy="53348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1500">
                  <a:solidFill>
                    <a:schemeClr val="lt1"/>
                  </a:solidFill>
                  <a:latin typeface="Roboto"/>
                  <a:ea typeface="Roboto"/>
                  <a:cs typeface="Roboto"/>
                  <a:sym typeface="Roboto"/>
                </a:rPr>
                <a:t>4</a:t>
              </a:r>
              <a:endParaRPr sz="1500" b="1">
                <a:solidFill>
                  <a:schemeClr val="lt1"/>
                </a:solidFill>
                <a:latin typeface="Roboto"/>
                <a:ea typeface="Roboto"/>
                <a:cs typeface="Roboto"/>
                <a:sym typeface="Roboto"/>
              </a:endParaRPr>
            </a:p>
          </p:txBody>
        </p:sp>
      </p:grpSp>
      <p:sp>
        <p:nvSpPr>
          <p:cNvPr id="464" name="Google Shape;464;p24"/>
          <p:cNvSpPr txBox="1"/>
          <p:nvPr/>
        </p:nvSpPr>
        <p:spPr>
          <a:xfrm>
            <a:off x="5652120" y="2502873"/>
            <a:ext cx="4394378"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d-ID" sz="3000" b="1">
                <a:solidFill>
                  <a:schemeClr val="lt1"/>
                </a:solidFill>
                <a:latin typeface="Roboto Black"/>
                <a:ea typeface="Roboto Black"/>
                <a:cs typeface="Roboto Black"/>
                <a:sym typeface="Roboto Black"/>
              </a:rPr>
              <a:t>OUR PROCESS</a:t>
            </a:r>
            <a:endParaRPr/>
          </a:p>
        </p:txBody>
      </p:sp>
      <p:pic>
        <p:nvPicPr>
          <p:cNvPr id="465" name="Google Shape;465;p24" descr="A picture containing text, clipart&#10;&#10;Description automatically generated"/>
          <p:cNvPicPr preferRelativeResize="0"/>
          <p:nvPr/>
        </p:nvPicPr>
        <p:blipFill rotWithShape="1">
          <a:blip r:embed="rId3">
            <a:alphaModFix/>
          </a:blip>
          <a:srcRect/>
          <a:stretch/>
        </p:blipFill>
        <p:spPr>
          <a:xfrm>
            <a:off x="5759753" y="1945389"/>
            <a:ext cx="1585821" cy="50658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3"/>
                                        </p:tgtEl>
                                        <p:attrNameLst>
                                          <p:attrName>style.visibility</p:attrName>
                                        </p:attrNameLst>
                                      </p:cBhvr>
                                      <p:to>
                                        <p:strVal val="visible"/>
                                      </p:to>
                                    </p:set>
                                    <p:animEffect transition="in" filter="fade">
                                      <p:cBhvr>
                                        <p:cTn id="7" dur="500"/>
                                        <p:tgtEl>
                                          <p:spTgt spid="443"/>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444"/>
                                        </p:tgtEl>
                                        <p:attrNameLst>
                                          <p:attrName>style.visibility</p:attrName>
                                        </p:attrNameLst>
                                      </p:cBhvr>
                                      <p:to>
                                        <p:strVal val="visible"/>
                                      </p:to>
                                    </p:set>
                                    <p:anim calcmode="lin" valueType="num">
                                      <p:cBhvr additive="base">
                                        <p:cTn id="11" dur="500"/>
                                        <p:tgtEl>
                                          <p:spTgt spid="444"/>
                                        </p:tgtEl>
                                        <p:attrNameLst>
                                          <p:attrName>ppt_w</p:attrName>
                                        </p:attrNameLst>
                                      </p:cBhvr>
                                      <p:tavLst>
                                        <p:tav tm="0">
                                          <p:val>
                                            <p:strVal val="0"/>
                                          </p:val>
                                        </p:tav>
                                        <p:tav tm="100000">
                                          <p:val>
                                            <p:strVal val="#ppt_w"/>
                                          </p:val>
                                        </p:tav>
                                      </p:tavLst>
                                    </p:anim>
                                    <p:anim calcmode="lin" valueType="num">
                                      <p:cBhvr additive="base">
                                        <p:cTn id="12" dur="500"/>
                                        <p:tgtEl>
                                          <p:spTgt spid="444"/>
                                        </p:tgtEl>
                                        <p:attrNameLst>
                                          <p:attrName>ppt_h</p:attrName>
                                        </p:attrNameLst>
                                      </p:cBhvr>
                                      <p:tavLst>
                                        <p:tav tm="0">
                                          <p:val>
                                            <p:strVal val="0"/>
                                          </p:val>
                                        </p:tav>
                                        <p:tav tm="100000">
                                          <p:val>
                                            <p:strVal val="#ppt_h"/>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50"/>
                                        </p:tgtEl>
                                        <p:attrNameLst>
                                          <p:attrName>style.visibility</p:attrName>
                                        </p:attrNameLst>
                                      </p:cBhvr>
                                      <p:to>
                                        <p:strVal val="visible"/>
                                      </p:to>
                                    </p:set>
                                    <p:animEffect transition="in" filter="fade">
                                      <p:cBhvr>
                                        <p:cTn id="16" dur="500"/>
                                        <p:tgtEl>
                                          <p:spTgt spid="450"/>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451"/>
                                        </p:tgtEl>
                                        <p:attrNameLst>
                                          <p:attrName>style.visibility</p:attrName>
                                        </p:attrNameLst>
                                      </p:cBhvr>
                                      <p:to>
                                        <p:strVal val="visible"/>
                                      </p:to>
                                    </p:set>
                                    <p:animEffect transition="in" filter="fade">
                                      <p:cBhvr>
                                        <p:cTn id="20" dur="500"/>
                                        <p:tgtEl>
                                          <p:spTgt spid="451"/>
                                        </p:tgtEl>
                                      </p:cBhvr>
                                    </p:animEffect>
                                  </p:childTnLst>
                                </p:cTn>
                              </p:par>
                            </p:childTnLst>
                          </p:cTn>
                        </p:par>
                        <p:par>
                          <p:cTn id="21" fill="hold">
                            <p:stCondLst>
                              <p:cond delay="2000"/>
                            </p:stCondLst>
                            <p:childTnLst>
                              <p:par>
                                <p:cTn id="22" presetID="23" presetClass="entr" presetSubtype="16" fill="hold" nodeType="afterEffect">
                                  <p:stCondLst>
                                    <p:cond delay="0"/>
                                  </p:stCondLst>
                                  <p:childTnLst>
                                    <p:set>
                                      <p:cBhvr>
                                        <p:cTn id="23" dur="1" fill="hold">
                                          <p:stCondLst>
                                            <p:cond delay="0"/>
                                          </p:stCondLst>
                                        </p:cTn>
                                        <p:tgtEl>
                                          <p:spTgt spid="447"/>
                                        </p:tgtEl>
                                        <p:attrNameLst>
                                          <p:attrName>style.visibility</p:attrName>
                                        </p:attrNameLst>
                                      </p:cBhvr>
                                      <p:to>
                                        <p:strVal val="visible"/>
                                      </p:to>
                                    </p:set>
                                    <p:anim calcmode="lin" valueType="num">
                                      <p:cBhvr additive="base">
                                        <p:cTn id="24" dur="500"/>
                                        <p:tgtEl>
                                          <p:spTgt spid="447"/>
                                        </p:tgtEl>
                                        <p:attrNameLst>
                                          <p:attrName>ppt_w</p:attrName>
                                        </p:attrNameLst>
                                      </p:cBhvr>
                                      <p:tavLst>
                                        <p:tav tm="0">
                                          <p:val>
                                            <p:strVal val="0"/>
                                          </p:val>
                                        </p:tav>
                                        <p:tav tm="100000">
                                          <p:val>
                                            <p:strVal val="#ppt_w"/>
                                          </p:val>
                                        </p:tav>
                                      </p:tavLst>
                                    </p:anim>
                                    <p:anim calcmode="lin" valueType="num">
                                      <p:cBhvr additive="base">
                                        <p:cTn id="25" dur="500"/>
                                        <p:tgtEl>
                                          <p:spTgt spid="447"/>
                                        </p:tgtEl>
                                        <p:attrNameLst>
                                          <p:attrName>ppt_h</p:attrName>
                                        </p:attrNameLst>
                                      </p:cBhvr>
                                      <p:tavLst>
                                        <p:tav tm="0">
                                          <p:val>
                                            <p:strVal val="0"/>
                                          </p:val>
                                        </p:tav>
                                        <p:tav tm="100000">
                                          <p:val>
                                            <p:strVal val="#ppt_h"/>
                                          </p:val>
                                        </p:tav>
                                      </p:tavLst>
                                    </p:anim>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452"/>
                                        </p:tgtEl>
                                        <p:attrNameLst>
                                          <p:attrName>style.visibility</p:attrName>
                                        </p:attrNameLst>
                                      </p:cBhvr>
                                      <p:to>
                                        <p:strVal val="visible"/>
                                      </p:to>
                                    </p:set>
                                    <p:animEffect transition="in" filter="fade">
                                      <p:cBhvr>
                                        <p:cTn id="29" dur="500"/>
                                        <p:tgtEl>
                                          <p:spTgt spid="452"/>
                                        </p:tgtEl>
                                      </p:cBhvr>
                                    </p:animEffect>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453"/>
                                        </p:tgtEl>
                                        <p:attrNameLst>
                                          <p:attrName>style.visibility</p:attrName>
                                        </p:attrNameLst>
                                      </p:cBhvr>
                                      <p:to>
                                        <p:strVal val="visible"/>
                                      </p:to>
                                    </p:set>
                                    <p:animEffect transition="in" filter="fade">
                                      <p:cBhvr>
                                        <p:cTn id="33" dur="500"/>
                                        <p:tgtEl>
                                          <p:spTgt spid="453"/>
                                        </p:tgtEl>
                                      </p:cBhvr>
                                    </p:animEffect>
                                  </p:childTnLst>
                                </p:cTn>
                              </p:par>
                            </p:childTnLst>
                          </p:cTn>
                        </p:par>
                        <p:par>
                          <p:cTn id="34" fill="hold">
                            <p:stCondLst>
                              <p:cond delay="3500"/>
                            </p:stCondLst>
                            <p:childTnLst>
                              <p:par>
                                <p:cTn id="35" presetID="23" presetClass="entr" presetSubtype="16" fill="hold" nodeType="afterEffect">
                                  <p:stCondLst>
                                    <p:cond delay="0"/>
                                  </p:stCondLst>
                                  <p:childTnLst>
                                    <p:set>
                                      <p:cBhvr>
                                        <p:cTn id="36" dur="1" fill="hold">
                                          <p:stCondLst>
                                            <p:cond delay="0"/>
                                          </p:stCondLst>
                                        </p:cTn>
                                        <p:tgtEl>
                                          <p:spTgt spid="456"/>
                                        </p:tgtEl>
                                        <p:attrNameLst>
                                          <p:attrName>style.visibility</p:attrName>
                                        </p:attrNameLst>
                                      </p:cBhvr>
                                      <p:to>
                                        <p:strVal val="visible"/>
                                      </p:to>
                                    </p:set>
                                    <p:anim calcmode="lin" valueType="num">
                                      <p:cBhvr additive="base">
                                        <p:cTn id="37" dur="500"/>
                                        <p:tgtEl>
                                          <p:spTgt spid="456"/>
                                        </p:tgtEl>
                                        <p:attrNameLst>
                                          <p:attrName>ppt_w</p:attrName>
                                        </p:attrNameLst>
                                      </p:cBhvr>
                                      <p:tavLst>
                                        <p:tav tm="0">
                                          <p:val>
                                            <p:strVal val="0"/>
                                          </p:val>
                                        </p:tav>
                                        <p:tav tm="100000">
                                          <p:val>
                                            <p:strVal val="#ppt_w"/>
                                          </p:val>
                                        </p:tav>
                                      </p:tavLst>
                                    </p:anim>
                                    <p:anim calcmode="lin" valueType="num">
                                      <p:cBhvr additive="base">
                                        <p:cTn id="38" dur="500"/>
                                        <p:tgtEl>
                                          <p:spTgt spid="456"/>
                                        </p:tgtEl>
                                        <p:attrNameLst>
                                          <p:attrName>ppt_h</p:attrName>
                                        </p:attrNameLst>
                                      </p:cBhvr>
                                      <p:tavLst>
                                        <p:tav tm="0">
                                          <p:val>
                                            <p:strVal val="0"/>
                                          </p:val>
                                        </p:tav>
                                        <p:tav tm="100000">
                                          <p:val>
                                            <p:strVal val="#ppt_h"/>
                                          </p:val>
                                        </p:tav>
                                      </p:tavLst>
                                    </p:anim>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454"/>
                                        </p:tgtEl>
                                        <p:attrNameLst>
                                          <p:attrName>style.visibility</p:attrName>
                                        </p:attrNameLst>
                                      </p:cBhvr>
                                      <p:to>
                                        <p:strVal val="visible"/>
                                      </p:to>
                                    </p:set>
                                    <p:animEffect transition="in" filter="fade">
                                      <p:cBhvr>
                                        <p:cTn id="42" dur="500"/>
                                        <p:tgtEl>
                                          <p:spTgt spid="454"/>
                                        </p:tgtEl>
                                      </p:cBhvr>
                                    </p:animEffect>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455"/>
                                        </p:tgtEl>
                                        <p:attrNameLst>
                                          <p:attrName>style.visibility</p:attrName>
                                        </p:attrNameLst>
                                      </p:cBhvr>
                                      <p:to>
                                        <p:strVal val="visible"/>
                                      </p:to>
                                    </p:set>
                                    <p:animEffect transition="in" filter="fade">
                                      <p:cBhvr>
                                        <p:cTn id="46" dur="500"/>
                                        <p:tgtEl>
                                          <p:spTgt spid="455"/>
                                        </p:tgtEl>
                                      </p:cBhvr>
                                    </p:animEffect>
                                  </p:childTnLst>
                                </p:cTn>
                              </p:par>
                            </p:childTnLst>
                          </p:cTn>
                        </p:par>
                        <p:par>
                          <p:cTn id="47" fill="hold">
                            <p:stCondLst>
                              <p:cond delay="5000"/>
                            </p:stCondLst>
                            <p:childTnLst>
                              <p:par>
                                <p:cTn id="48" presetID="23" presetClass="entr" presetSubtype="16" fill="hold" nodeType="afterEffect">
                                  <p:stCondLst>
                                    <p:cond delay="0"/>
                                  </p:stCondLst>
                                  <p:childTnLst>
                                    <p:set>
                                      <p:cBhvr>
                                        <p:cTn id="49" dur="1" fill="hold">
                                          <p:stCondLst>
                                            <p:cond delay="0"/>
                                          </p:stCondLst>
                                        </p:cTn>
                                        <p:tgtEl>
                                          <p:spTgt spid="461"/>
                                        </p:tgtEl>
                                        <p:attrNameLst>
                                          <p:attrName>style.visibility</p:attrName>
                                        </p:attrNameLst>
                                      </p:cBhvr>
                                      <p:to>
                                        <p:strVal val="visible"/>
                                      </p:to>
                                    </p:set>
                                    <p:anim calcmode="lin" valueType="num">
                                      <p:cBhvr additive="base">
                                        <p:cTn id="50" dur="500"/>
                                        <p:tgtEl>
                                          <p:spTgt spid="461"/>
                                        </p:tgtEl>
                                        <p:attrNameLst>
                                          <p:attrName>ppt_w</p:attrName>
                                        </p:attrNameLst>
                                      </p:cBhvr>
                                      <p:tavLst>
                                        <p:tav tm="0">
                                          <p:val>
                                            <p:strVal val="0"/>
                                          </p:val>
                                        </p:tav>
                                        <p:tav tm="100000">
                                          <p:val>
                                            <p:strVal val="#ppt_w"/>
                                          </p:val>
                                        </p:tav>
                                      </p:tavLst>
                                    </p:anim>
                                    <p:anim calcmode="lin" valueType="num">
                                      <p:cBhvr additive="base">
                                        <p:cTn id="51" dur="500"/>
                                        <p:tgtEl>
                                          <p:spTgt spid="461"/>
                                        </p:tgtEl>
                                        <p:attrNameLst>
                                          <p:attrName>ppt_h</p:attrName>
                                        </p:attrNameLst>
                                      </p:cBhvr>
                                      <p:tavLst>
                                        <p:tav tm="0">
                                          <p:val>
                                            <p:strVal val="0"/>
                                          </p:val>
                                        </p:tav>
                                        <p:tav tm="100000">
                                          <p:val>
                                            <p:strVal val="#ppt_h"/>
                                          </p:val>
                                        </p:tav>
                                      </p:tavLst>
                                    </p:anim>
                                  </p:childTnLst>
                                </p:cTn>
                              </p:par>
                            </p:childTnLst>
                          </p:cTn>
                        </p:par>
                        <p:par>
                          <p:cTn id="52" fill="hold">
                            <p:stCondLst>
                              <p:cond delay="5500"/>
                            </p:stCondLst>
                            <p:childTnLst>
                              <p:par>
                                <p:cTn id="53" presetID="10" presetClass="entr" presetSubtype="0" fill="hold" nodeType="afterEffect">
                                  <p:stCondLst>
                                    <p:cond delay="0"/>
                                  </p:stCondLst>
                                  <p:childTnLst>
                                    <p:set>
                                      <p:cBhvr>
                                        <p:cTn id="54" dur="1" fill="hold">
                                          <p:stCondLst>
                                            <p:cond delay="0"/>
                                          </p:stCondLst>
                                        </p:cTn>
                                        <p:tgtEl>
                                          <p:spTgt spid="459"/>
                                        </p:tgtEl>
                                        <p:attrNameLst>
                                          <p:attrName>style.visibility</p:attrName>
                                        </p:attrNameLst>
                                      </p:cBhvr>
                                      <p:to>
                                        <p:strVal val="visible"/>
                                      </p:to>
                                    </p:set>
                                    <p:animEffect transition="in" filter="fade">
                                      <p:cBhvr>
                                        <p:cTn id="55" dur="500"/>
                                        <p:tgtEl>
                                          <p:spTgt spid="459"/>
                                        </p:tgtEl>
                                      </p:cBhvr>
                                    </p:animEffect>
                                  </p:childTnLst>
                                </p:cTn>
                              </p:par>
                            </p:childTnLst>
                          </p:cTn>
                        </p:par>
                        <p:par>
                          <p:cTn id="56" fill="hold">
                            <p:stCondLst>
                              <p:cond delay="6000"/>
                            </p:stCondLst>
                            <p:childTnLst>
                              <p:par>
                                <p:cTn id="57" presetID="10" presetClass="entr" presetSubtype="0" fill="hold" nodeType="afterEffect">
                                  <p:stCondLst>
                                    <p:cond delay="0"/>
                                  </p:stCondLst>
                                  <p:childTnLst>
                                    <p:set>
                                      <p:cBhvr>
                                        <p:cTn id="58" dur="1" fill="hold">
                                          <p:stCondLst>
                                            <p:cond delay="0"/>
                                          </p:stCondLst>
                                        </p:cTn>
                                        <p:tgtEl>
                                          <p:spTgt spid="460"/>
                                        </p:tgtEl>
                                        <p:attrNameLst>
                                          <p:attrName>style.visibility</p:attrName>
                                        </p:attrNameLst>
                                      </p:cBhvr>
                                      <p:to>
                                        <p:strVal val="visible"/>
                                      </p:to>
                                    </p:set>
                                    <p:animEffect transition="in" filter="fade">
                                      <p:cBhvr>
                                        <p:cTn id="59" dur="500"/>
                                        <p:tgtEl>
                                          <p:spTgt spid="460"/>
                                        </p:tgtEl>
                                      </p:cBhvr>
                                    </p:animEffect>
                                  </p:childTnLst>
                                </p:cTn>
                              </p:par>
                            </p:childTnLst>
                          </p:cTn>
                        </p:par>
                        <p:par>
                          <p:cTn id="60" fill="hold">
                            <p:stCondLst>
                              <p:cond delay="6500"/>
                            </p:stCondLst>
                            <p:childTnLst>
                              <p:par>
                                <p:cTn id="61" presetID="10" presetClass="entr" presetSubtype="0" fill="hold" nodeType="afterEffect">
                                  <p:stCondLst>
                                    <p:cond delay="0"/>
                                  </p:stCondLst>
                                  <p:childTnLst>
                                    <p:set>
                                      <p:cBhvr>
                                        <p:cTn id="62" dur="1" fill="hold">
                                          <p:stCondLst>
                                            <p:cond delay="0"/>
                                          </p:stCondLst>
                                        </p:cTn>
                                        <p:tgtEl>
                                          <p:spTgt spid="464"/>
                                        </p:tgtEl>
                                        <p:attrNameLst>
                                          <p:attrName>style.visibility</p:attrName>
                                        </p:attrNameLst>
                                      </p:cBhvr>
                                      <p:to>
                                        <p:strVal val="visible"/>
                                      </p:to>
                                    </p:set>
                                    <p:animEffect transition="in" filter="fade">
                                      <p:cBhvr>
                                        <p:cTn id="63" dur="500"/>
                                        <p:tgtEl>
                                          <p:spTgt spid="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25"/>
          <p:cNvSpPr txBox="1"/>
          <p:nvPr/>
        </p:nvSpPr>
        <p:spPr>
          <a:xfrm>
            <a:off x="-65199" y="2260126"/>
            <a:ext cx="9274399"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d-ID" sz="3000">
                <a:solidFill>
                  <a:schemeClr val="lt1"/>
                </a:solidFill>
                <a:latin typeface="Lato Black"/>
                <a:ea typeface="Lato Black"/>
                <a:cs typeface="Lato Black"/>
                <a:sym typeface="Lato Black"/>
              </a:rPr>
              <a:t>OUR TEAM</a:t>
            </a:r>
            <a:endParaRPr/>
          </a:p>
        </p:txBody>
      </p:sp>
      <p:sp>
        <p:nvSpPr>
          <p:cNvPr id="471" name="Google Shape;471;p25"/>
          <p:cNvSpPr txBox="1"/>
          <p:nvPr/>
        </p:nvSpPr>
        <p:spPr>
          <a:xfrm>
            <a:off x="0" y="2949125"/>
            <a:ext cx="9144000" cy="554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d-ID" sz="3000" b="1">
                <a:solidFill>
                  <a:schemeClr val="accent2"/>
                </a:solidFill>
                <a:latin typeface="Roboto Black"/>
                <a:ea typeface="Roboto Black"/>
                <a:cs typeface="Roboto Black"/>
                <a:sym typeface="Roboto Black"/>
              </a:rPr>
              <a:t>OUR TEAM</a:t>
            </a:r>
            <a:endParaRPr/>
          </a:p>
        </p:txBody>
      </p:sp>
      <p:pic>
        <p:nvPicPr>
          <p:cNvPr id="472" name="Google Shape;472;p25"/>
          <p:cNvPicPr preferRelativeResize="0"/>
          <p:nvPr/>
        </p:nvPicPr>
        <p:blipFill rotWithShape="1">
          <a:blip r:embed="rId3">
            <a:alphaModFix/>
          </a:blip>
          <a:srcRect l="69" r="69"/>
          <a:stretch/>
        </p:blipFill>
        <p:spPr>
          <a:xfrm>
            <a:off x="3072694" y="1437909"/>
            <a:ext cx="2998610" cy="9578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0"/>
                                        </p:tgtEl>
                                        <p:attrNameLst>
                                          <p:attrName>style.visibility</p:attrName>
                                        </p:attrNameLst>
                                      </p:cBhvr>
                                      <p:to>
                                        <p:strVal val="visible"/>
                                      </p:to>
                                    </p:set>
                                    <p:animEffect transition="in" filter="fade">
                                      <p:cBhvr>
                                        <p:cTn id="7" dur="500"/>
                                        <p:tgtEl>
                                          <p:spTgt spid="47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71"/>
                                        </p:tgtEl>
                                        <p:attrNameLst>
                                          <p:attrName>style.visibility</p:attrName>
                                        </p:attrNameLst>
                                      </p:cBhvr>
                                      <p:to>
                                        <p:strVal val="visible"/>
                                      </p:to>
                                    </p:set>
                                    <p:animEffect transition="in" filter="fade">
                                      <p:cBhvr>
                                        <p:cTn id="11" dur="500"/>
                                        <p:tgtEl>
                                          <p:spTgt spid="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26"/>
          <p:cNvSpPr/>
          <p:nvPr/>
        </p:nvSpPr>
        <p:spPr>
          <a:xfrm>
            <a:off x="4027692" y="2263430"/>
            <a:ext cx="4775438" cy="30021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1013">
                <a:solidFill>
                  <a:srgbClr val="007367"/>
                </a:solidFill>
                <a:latin typeface="Roboto Light"/>
                <a:ea typeface="Roboto Light"/>
                <a:cs typeface="Roboto Light"/>
                <a:sym typeface="Roboto Light"/>
              </a:rPr>
              <a:t>MountainSeed CEO &amp; Co-Founder</a:t>
            </a:r>
            <a:endParaRPr sz="1013">
              <a:solidFill>
                <a:srgbClr val="007367"/>
              </a:solidFill>
              <a:latin typeface="Roboto Light"/>
              <a:ea typeface="Roboto Light"/>
              <a:cs typeface="Roboto Light"/>
              <a:sym typeface="Roboto Light"/>
            </a:endParaRPr>
          </a:p>
        </p:txBody>
      </p:sp>
      <p:sp>
        <p:nvSpPr>
          <p:cNvPr id="478" name="Google Shape;478;p26"/>
          <p:cNvSpPr/>
          <p:nvPr/>
        </p:nvSpPr>
        <p:spPr>
          <a:xfrm>
            <a:off x="4027692" y="2042949"/>
            <a:ext cx="4302472" cy="31803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1100" b="1">
                <a:solidFill>
                  <a:srgbClr val="007367"/>
                </a:solidFill>
                <a:latin typeface="Roboto"/>
                <a:ea typeface="Roboto"/>
                <a:cs typeface="Roboto"/>
                <a:sym typeface="Roboto"/>
              </a:rPr>
              <a:t>CARL STRECK</a:t>
            </a:r>
            <a:endParaRPr>
              <a:solidFill>
                <a:srgbClr val="007367"/>
              </a:solidFill>
            </a:endParaRPr>
          </a:p>
        </p:txBody>
      </p:sp>
      <p:sp>
        <p:nvSpPr>
          <p:cNvPr id="479" name="Google Shape;479;p26"/>
          <p:cNvSpPr/>
          <p:nvPr/>
        </p:nvSpPr>
        <p:spPr>
          <a:xfrm>
            <a:off x="4025461" y="2887057"/>
            <a:ext cx="4604070" cy="159466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00">
                <a:solidFill>
                  <a:srgbClr val="007367"/>
                </a:solidFill>
                <a:latin typeface="Roboto Light"/>
                <a:ea typeface="Roboto Light"/>
                <a:cs typeface="Roboto Light"/>
                <a:sym typeface="Roboto Light"/>
              </a:rPr>
              <a:t>Carl oversees all aspects of new and existing client relationships while directing strategy and ideation at MountainSeed. Great relationships are paramount in Carl’s life and he invests daily in his team. He believes that his team members, clients and vendors can make or break a company, and Carl is a strong advocate for supporting and growing these partnerships.</a:t>
            </a:r>
            <a:endParaRPr>
              <a:solidFill>
                <a:srgbClr val="007367"/>
              </a:solidFill>
            </a:endParaRPr>
          </a:p>
          <a:p>
            <a:pPr marL="0" marR="0" lvl="0" indent="0" algn="l" rtl="0">
              <a:lnSpc>
                <a:spcPct val="150000"/>
              </a:lnSpc>
              <a:spcBef>
                <a:spcPts val="0"/>
              </a:spcBef>
              <a:spcAft>
                <a:spcPts val="0"/>
              </a:spcAft>
              <a:buNone/>
            </a:pPr>
            <a:endParaRPr sz="800">
              <a:solidFill>
                <a:srgbClr val="007367"/>
              </a:solidFill>
              <a:latin typeface="Roboto Light"/>
              <a:ea typeface="Roboto Light"/>
              <a:cs typeface="Roboto Light"/>
              <a:sym typeface="Roboto Light"/>
            </a:endParaRPr>
          </a:p>
          <a:p>
            <a:pPr marL="0" marR="0" lvl="0" indent="0" algn="l" rtl="0">
              <a:lnSpc>
                <a:spcPct val="150000"/>
              </a:lnSpc>
              <a:spcBef>
                <a:spcPts val="0"/>
              </a:spcBef>
              <a:spcAft>
                <a:spcPts val="0"/>
              </a:spcAft>
              <a:buNone/>
            </a:pPr>
            <a:r>
              <a:rPr lang="id-ID" sz="800">
                <a:solidFill>
                  <a:srgbClr val="007367"/>
                </a:solidFill>
                <a:latin typeface="Roboto Light"/>
                <a:ea typeface="Roboto Light"/>
                <a:cs typeface="Roboto Light"/>
                <a:sym typeface="Roboto Light"/>
              </a:rPr>
              <a:t>In his free time, Carl is passionate about adoption, foster care of special needs children and spends time helping children find “forever families.” He lives in Atlanta with his best friend and wife, Anna, their six children and their dog, Curly.</a:t>
            </a:r>
            <a:endParaRPr>
              <a:solidFill>
                <a:srgbClr val="007367"/>
              </a:solidFill>
            </a:endParaRPr>
          </a:p>
        </p:txBody>
      </p:sp>
      <p:pic>
        <p:nvPicPr>
          <p:cNvPr id="480" name="Google Shape;480;p26"/>
          <p:cNvPicPr preferRelativeResize="0"/>
          <p:nvPr/>
        </p:nvPicPr>
        <p:blipFill rotWithShape="1">
          <a:blip r:embed="rId3">
            <a:alphaModFix/>
          </a:blip>
          <a:srcRect l="69" r="69"/>
          <a:stretch/>
        </p:blipFill>
        <p:spPr>
          <a:xfrm>
            <a:off x="4119236" y="1268465"/>
            <a:ext cx="1734255" cy="553999"/>
          </a:xfrm>
          <a:prstGeom prst="rect">
            <a:avLst/>
          </a:prstGeom>
          <a:noFill/>
          <a:ln>
            <a:noFill/>
          </a:ln>
        </p:spPr>
      </p:pic>
      <p:pic>
        <p:nvPicPr>
          <p:cNvPr id="481" name="Google Shape;481;p26"/>
          <p:cNvPicPr preferRelativeResize="0"/>
          <p:nvPr/>
        </p:nvPicPr>
        <p:blipFill rotWithShape="1">
          <a:blip r:embed="rId4">
            <a:alphaModFix/>
          </a:blip>
          <a:srcRect/>
          <a:stretch/>
        </p:blipFill>
        <p:spPr>
          <a:xfrm>
            <a:off x="466992" y="1268465"/>
            <a:ext cx="3174124" cy="3174124"/>
          </a:xfrm>
          <a:prstGeom prst="rect">
            <a:avLst/>
          </a:prstGeom>
          <a:noFill/>
          <a:ln>
            <a:noFill/>
          </a:ln>
        </p:spPr>
      </p:pic>
      <p:sp>
        <p:nvSpPr>
          <p:cNvPr id="482" name="Google Shape;482;p26"/>
          <p:cNvSpPr txBox="1"/>
          <p:nvPr/>
        </p:nvSpPr>
        <p:spPr>
          <a:xfrm>
            <a:off x="367372" y="396198"/>
            <a:ext cx="4394378"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d-ID" sz="3000" b="1">
                <a:solidFill>
                  <a:srgbClr val="007367"/>
                </a:solidFill>
                <a:latin typeface="Roboto Black"/>
                <a:ea typeface="Roboto Black"/>
                <a:cs typeface="Roboto Black"/>
                <a:sym typeface="Roboto Black"/>
              </a:rPr>
              <a:t>OUR TEAM</a:t>
            </a:r>
            <a:endParaRPr>
              <a:solidFill>
                <a:srgbClr val="00736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7"/>
                                        </p:tgtEl>
                                        <p:attrNameLst>
                                          <p:attrName>style.visibility</p:attrName>
                                        </p:attrNameLst>
                                      </p:cBhvr>
                                      <p:to>
                                        <p:strVal val="visible"/>
                                      </p:to>
                                    </p:set>
                                    <p:animEffect transition="in" filter="fade">
                                      <p:cBhvr>
                                        <p:cTn id="7" dur="500"/>
                                        <p:tgtEl>
                                          <p:spTgt spid="47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78"/>
                                        </p:tgtEl>
                                        <p:attrNameLst>
                                          <p:attrName>style.visibility</p:attrName>
                                        </p:attrNameLst>
                                      </p:cBhvr>
                                      <p:to>
                                        <p:strVal val="visible"/>
                                      </p:to>
                                    </p:set>
                                    <p:animEffect transition="in" filter="fade">
                                      <p:cBhvr>
                                        <p:cTn id="11" dur="500"/>
                                        <p:tgtEl>
                                          <p:spTgt spid="47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79"/>
                                        </p:tgtEl>
                                        <p:attrNameLst>
                                          <p:attrName>style.visibility</p:attrName>
                                        </p:attrNameLst>
                                      </p:cBhvr>
                                      <p:to>
                                        <p:strVal val="visible"/>
                                      </p:to>
                                    </p:set>
                                    <p:animEffect transition="in" filter="fade">
                                      <p:cBhvr>
                                        <p:cTn id="15" dur="500"/>
                                        <p:tgtEl>
                                          <p:spTgt spid="47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82"/>
                                        </p:tgtEl>
                                        <p:attrNameLst>
                                          <p:attrName>style.visibility</p:attrName>
                                        </p:attrNameLst>
                                      </p:cBhvr>
                                      <p:to>
                                        <p:strVal val="visible"/>
                                      </p:to>
                                    </p:set>
                                    <p:animEffect transition="in" filter="fade">
                                      <p:cBhvr>
                                        <p:cTn id="19" dur="500"/>
                                        <p:tgtEl>
                                          <p:spTgt spid="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27"/>
          <p:cNvSpPr/>
          <p:nvPr/>
        </p:nvSpPr>
        <p:spPr>
          <a:xfrm>
            <a:off x="4027692" y="1916589"/>
            <a:ext cx="4775438" cy="30021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1013">
                <a:solidFill>
                  <a:srgbClr val="007367"/>
                </a:solidFill>
                <a:latin typeface="Roboto Light"/>
                <a:ea typeface="Roboto Light"/>
                <a:cs typeface="Roboto Light"/>
                <a:sym typeface="Roboto Light"/>
              </a:rPr>
              <a:t>MountainSeed President</a:t>
            </a:r>
            <a:endParaRPr sz="1013">
              <a:solidFill>
                <a:srgbClr val="007367"/>
              </a:solidFill>
              <a:latin typeface="Roboto Light"/>
              <a:ea typeface="Roboto Light"/>
              <a:cs typeface="Roboto Light"/>
              <a:sym typeface="Roboto Light"/>
            </a:endParaRPr>
          </a:p>
        </p:txBody>
      </p:sp>
      <p:sp>
        <p:nvSpPr>
          <p:cNvPr id="488" name="Google Shape;488;p27"/>
          <p:cNvSpPr/>
          <p:nvPr/>
        </p:nvSpPr>
        <p:spPr>
          <a:xfrm>
            <a:off x="4027692" y="1696108"/>
            <a:ext cx="4302600" cy="3180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1100" b="1">
                <a:solidFill>
                  <a:srgbClr val="007367"/>
                </a:solidFill>
                <a:latin typeface="Roboto"/>
                <a:ea typeface="Roboto"/>
                <a:cs typeface="Roboto"/>
                <a:sym typeface="Roboto"/>
              </a:rPr>
              <a:t>NATHAN BROWN</a:t>
            </a:r>
            <a:endParaRPr>
              <a:solidFill>
                <a:srgbClr val="007367"/>
              </a:solidFill>
            </a:endParaRPr>
          </a:p>
        </p:txBody>
      </p:sp>
      <p:sp>
        <p:nvSpPr>
          <p:cNvPr id="489" name="Google Shape;489;p27"/>
          <p:cNvSpPr/>
          <p:nvPr/>
        </p:nvSpPr>
        <p:spPr>
          <a:xfrm>
            <a:off x="4025461" y="2540216"/>
            <a:ext cx="4604070" cy="197554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00">
                <a:solidFill>
                  <a:srgbClr val="007367"/>
                </a:solidFill>
                <a:latin typeface="Roboto Light"/>
                <a:ea typeface="Roboto Light"/>
                <a:cs typeface="Roboto Light"/>
                <a:sym typeface="Roboto Light"/>
              </a:rPr>
              <a:t>Nathan develops and executes the company vision and goals at MountainSeed. He leads the core teams of sales, operations, technology, government-relations, compliance functions as well as the research and execution of new products and services. Prior to MountainSeed, Nathan practiced law at Seyfarth Shaw LLP. While working at the large law firm, he worked with David and Carl to organize the branches of MountainSeed and structure compliance around new and emerging regulations.</a:t>
            </a:r>
            <a:endParaRPr>
              <a:solidFill>
                <a:srgbClr val="007367"/>
              </a:solidFill>
            </a:endParaRPr>
          </a:p>
          <a:p>
            <a:pPr marL="0" marR="0" lvl="0" indent="0" algn="l" rtl="0">
              <a:lnSpc>
                <a:spcPct val="150000"/>
              </a:lnSpc>
              <a:spcBef>
                <a:spcPts val="0"/>
              </a:spcBef>
              <a:spcAft>
                <a:spcPts val="0"/>
              </a:spcAft>
              <a:buNone/>
            </a:pPr>
            <a:endParaRPr sz="800">
              <a:solidFill>
                <a:srgbClr val="007367"/>
              </a:solidFill>
              <a:latin typeface="Roboto Light"/>
              <a:ea typeface="Roboto Light"/>
              <a:cs typeface="Roboto Light"/>
              <a:sym typeface="Roboto Light"/>
            </a:endParaRPr>
          </a:p>
          <a:p>
            <a:pPr marL="0" marR="0" lvl="0" indent="0" algn="l" rtl="0">
              <a:lnSpc>
                <a:spcPct val="150000"/>
              </a:lnSpc>
              <a:spcBef>
                <a:spcPts val="0"/>
              </a:spcBef>
              <a:spcAft>
                <a:spcPts val="0"/>
              </a:spcAft>
              <a:buNone/>
            </a:pPr>
            <a:r>
              <a:rPr lang="id-ID" sz="800">
                <a:solidFill>
                  <a:srgbClr val="007367"/>
                </a:solidFill>
                <a:latin typeface="Roboto Light"/>
                <a:ea typeface="Roboto Light"/>
                <a:cs typeface="Roboto Light"/>
                <a:sym typeface="Roboto Light"/>
              </a:rPr>
              <a:t>As a published writer and sought-after speaker, Nathan frequently writes and speaks on regulatory and real-estate valuation issues. He has articles and quotes in state bank and national publications, such as American Banker, Mortgage Daily and National Mortgage News.</a:t>
            </a:r>
            <a:endParaRPr>
              <a:solidFill>
                <a:srgbClr val="007367"/>
              </a:solidFill>
            </a:endParaRPr>
          </a:p>
        </p:txBody>
      </p:sp>
      <p:pic>
        <p:nvPicPr>
          <p:cNvPr id="490" name="Google Shape;490;p27"/>
          <p:cNvPicPr preferRelativeResize="0"/>
          <p:nvPr/>
        </p:nvPicPr>
        <p:blipFill rotWithShape="1">
          <a:blip r:embed="rId3">
            <a:alphaModFix/>
          </a:blip>
          <a:srcRect l="69" r="69"/>
          <a:stretch/>
        </p:blipFill>
        <p:spPr>
          <a:xfrm>
            <a:off x="4119236" y="921624"/>
            <a:ext cx="1734255" cy="553999"/>
          </a:xfrm>
          <a:prstGeom prst="rect">
            <a:avLst/>
          </a:prstGeom>
          <a:noFill/>
          <a:ln>
            <a:noFill/>
          </a:ln>
        </p:spPr>
      </p:pic>
      <p:sp>
        <p:nvSpPr>
          <p:cNvPr id="491" name="Google Shape;491;p27"/>
          <p:cNvSpPr txBox="1"/>
          <p:nvPr/>
        </p:nvSpPr>
        <p:spPr>
          <a:xfrm>
            <a:off x="367372" y="396198"/>
            <a:ext cx="4394378"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d-ID" sz="3000" b="1">
                <a:solidFill>
                  <a:srgbClr val="007367"/>
                </a:solidFill>
                <a:latin typeface="Roboto Black"/>
                <a:ea typeface="Roboto Black"/>
                <a:cs typeface="Roboto Black"/>
                <a:sym typeface="Roboto Black"/>
              </a:rPr>
              <a:t>OUR TEAM</a:t>
            </a:r>
            <a:endParaRPr>
              <a:solidFill>
                <a:srgbClr val="007367"/>
              </a:solidFill>
            </a:endParaRPr>
          </a:p>
        </p:txBody>
      </p:sp>
      <p:pic>
        <p:nvPicPr>
          <p:cNvPr id="492" name="Google Shape;492;p27"/>
          <p:cNvPicPr preferRelativeResize="0"/>
          <p:nvPr/>
        </p:nvPicPr>
        <p:blipFill rotWithShape="1">
          <a:blip r:embed="rId4">
            <a:alphaModFix/>
          </a:blip>
          <a:srcRect/>
          <a:stretch/>
        </p:blipFill>
        <p:spPr>
          <a:xfrm>
            <a:off x="466992" y="1268465"/>
            <a:ext cx="3174124" cy="31741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7"/>
                                        </p:tgtEl>
                                        <p:attrNameLst>
                                          <p:attrName>style.visibility</p:attrName>
                                        </p:attrNameLst>
                                      </p:cBhvr>
                                      <p:to>
                                        <p:strVal val="visible"/>
                                      </p:to>
                                    </p:set>
                                    <p:animEffect transition="in" filter="fade">
                                      <p:cBhvr>
                                        <p:cTn id="7" dur="500"/>
                                        <p:tgtEl>
                                          <p:spTgt spid="48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88"/>
                                        </p:tgtEl>
                                        <p:attrNameLst>
                                          <p:attrName>style.visibility</p:attrName>
                                        </p:attrNameLst>
                                      </p:cBhvr>
                                      <p:to>
                                        <p:strVal val="visible"/>
                                      </p:to>
                                    </p:set>
                                    <p:animEffect transition="in" filter="fade">
                                      <p:cBhvr>
                                        <p:cTn id="11" dur="500"/>
                                        <p:tgtEl>
                                          <p:spTgt spid="48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89"/>
                                        </p:tgtEl>
                                        <p:attrNameLst>
                                          <p:attrName>style.visibility</p:attrName>
                                        </p:attrNameLst>
                                      </p:cBhvr>
                                      <p:to>
                                        <p:strVal val="visible"/>
                                      </p:to>
                                    </p:set>
                                    <p:animEffect transition="in" filter="fade">
                                      <p:cBhvr>
                                        <p:cTn id="15" dur="500"/>
                                        <p:tgtEl>
                                          <p:spTgt spid="48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91"/>
                                        </p:tgtEl>
                                        <p:attrNameLst>
                                          <p:attrName>style.visibility</p:attrName>
                                        </p:attrNameLst>
                                      </p:cBhvr>
                                      <p:to>
                                        <p:strVal val="visible"/>
                                      </p:to>
                                    </p:set>
                                    <p:animEffect transition="in" filter="fade">
                                      <p:cBhvr>
                                        <p:cTn id="19" dur="500"/>
                                        <p:tgtEl>
                                          <p:spTgt spid="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28"/>
          <p:cNvSpPr/>
          <p:nvPr/>
        </p:nvSpPr>
        <p:spPr>
          <a:xfrm>
            <a:off x="828097" y="4039436"/>
            <a:ext cx="1801528" cy="29828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1000" b="1">
                <a:solidFill>
                  <a:schemeClr val="dk1"/>
                </a:solidFill>
                <a:latin typeface="Roboto"/>
                <a:ea typeface="Roboto"/>
                <a:cs typeface="Roboto"/>
                <a:sym typeface="Roboto"/>
              </a:rPr>
              <a:t>Name</a:t>
            </a:r>
            <a:endParaRPr sz="1000" b="1">
              <a:solidFill>
                <a:schemeClr val="dk1"/>
              </a:solidFill>
              <a:latin typeface="Roboto"/>
              <a:ea typeface="Roboto"/>
              <a:cs typeface="Roboto"/>
              <a:sym typeface="Roboto"/>
            </a:endParaRPr>
          </a:p>
        </p:txBody>
      </p:sp>
      <p:sp>
        <p:nvSpPr>
          <p:cNvPr id="498" name="Google Shape;498;p28"/>
          <p:cNvSpPr/>
          <p:nvPr/>
        </p:nvSpPr>
        <p:spPr>
          <a:xfrm>
            <a:off x="828097" y="4255460"/>
            <a:ext cx="1801528" cy="25462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788">
                <a:solidFill>
                  <a:schemeClr val="dk1"/>
                </a:solidFill>
                <a:latin typeface="Roboto"/>
                <a:ea typeface="Roboto"/>
                <a:cs typeface="Roboto"/>
                <a:sym typeface="Roboto"/>
              </a:rPr>
              <a:t>Title</a:t>
            </a:r>
            <a:endParaRPr sz="788">
              <a:solidFill>
                <a:schemeClr val="dk1"/>
              </a:solidFill>
              <a:latin typeface="Roboto"/>
              <a:ea typeface="Roboto"/>
              <a:cs typeface="Roboto"/>
              <a:sym typeface="Roboto"/>
            </a:endParaRPr>
          </a:p>
        </p:txBody>
      </p:sp>
      <p:sp>
        <p:nvSpPr>
          <p:cNvPr id="499" name="Google Shape;499;p28"/>
          <p:cNvSpPr txBox="1"/>
          <p:nvPr/>
        </p:nvSpPr>
        <p:spPr>
          <a:xfrm>
            <a:off x="2822698" y="987574"/>
            <a:ext cx="3498600" cy="554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d-ID" sz="3000" b="1">
                <a:solidFill>
                  <a:srgbClr val="003594"/>
                </a:solidFill>
                <a:latin typeface="Roboto Black"/>
                <a:ea typeface="Roboto Black"/>
                <a:cs typeface="Roboto Black"/>
                <a:sym typeface="Roboto Black"/>
              </a:rPr>
              <a:t>OUR TEAM</a:t>
            </a:r>
            <a:endParaRPr>
              <a:solidFill>
                <a:srgbClr val="003594"/>
              </a:solidFill>
            </a:endParaRPr>
          </a:p>
        </p:txBody>
      </p:sp>
      <p:sp>
        <p:nvSpPr>
          <p:cNvPr id="500" name="Google Shape;500;p28"/>
          <p:cNvSpPr/>
          <p:nvPr/>
        </p:nvSpPr>
        <p:spPr>
          <a:xfrm>
            <a:off x="3300211" y="1476448"/>
            <a:ext cx="2543579" cy="26225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825">
                <a:solidFill>
                  <a:srgbClr val="003594"/>
                </a:solidFill>
                <a:latin typeface="Roboto Light"/>
                <a:ea typeface="Roboto Light"/>
                <a:cs typeface="Roboto Light"/>
                <a:sym typeface="Roboto Light"/>
              </a:rPr>
              <a:t>SUBTITLE</a:t>
            </a:r>
            <a:endParaRPr>
              <a:solidFill>
                <a:srgbClr val="003594"/>
              </a:solidFill>
            </a:endParaRPr>
          </a:p>
        </p:txBody>
      </p:sp>
      <p:pic>
        <p:nvPicPr>
          <p:cNvPr id="501" name="Google Shape;501;p28"/>
          <p:cNvPicPr preferRelativeResize="0"/>
          <p:nvPr/>
        </p:nvPicPr>
        <p:blipFill rotWithShape="1">
          <a:blip r:embed="rId3">
            <a:alphaModFix/>
          </a:blip>
          <a:srcRect l="69" r="69"/>
          <a:stretch/>
        </p:blipFill>
        <p:spPr>
          <a:xfrm>
            <a:off x="3807291" y="467256"/>
            <a:ext cx="1529417" cy="488563"/>
          </a:xfrm>
          <a:prstGeom prst="rect">
            <a:avLst/>
          </a:prstGeom>
          <a:noFill/>
          <a:ln>
            <a:noFill/>
          </a:ln>
        </p:spPr>
      </p:pic>
      <p:sp>
        <p:nvSpPr>
          <p:cNvPr id="502" name="Google Shape;502;p28"/>
          <p:cNvSpPr/>
          <p:nvPr/>
        </p:nvSpPr>
        <p:spPr>
          <a:xfrm>
            <a:off x="3661066" y="4039436"/>
            <a:ext cx="1801528" cy="29828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1000" b="1">
                <a:solidFill>
                  <a:schemeClr val="dk1"/>
                </a:solidFill>
                <a:latin typeface="Roboto"/>
                <a:ea typeface="Roboto"/>
                <a:cs typeface="Roboto"/>
                <a:sym typeface="Roboto"/>
              </a:rPr>
              <a:t>Name</a:t>
            </a:r>
            <a:endParaRPr sz="1000" b="1">
              <a:solidFill>
                <a:schemeClr val="dk1"/>
              </a:solidFill>
              <a:latin typeface="Roboto"/>
              <a:ea typeface="Roboto"/>
              <a:cs typeface="Roboto"/>
              <a:sym typeface="Roboto"/>
            </a:endParaRPr>
          </a:p>
        </p:txBody>
      </p:sp>
      <p:sp>
        <p:nvSpPr>
          <p:cNvPr id="503" name="Google Shape;503;p28"/>
          <p:cNvSpPr/>
          <p:nvPr/>
        </p:nvSpPr>
        <p:spPr>
          <a:xfrm>
            <a:off x="3661066" y="4255460"/>
            <a:ext cx="1801528" cy="25462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788">
                <a:solidFill>
                  <a:schemeClr val="dk1"/>
                </a:solidFill>
                <a:latin typeface="Roboto"/>
                <a:ea typeface="Roboto"/>
                <a:cs typeface="Roboto"/>
                <a:sym typeface="Roboto"/>
              </a:rPr>
              <a:t>Title</a:t>
            </a:r>
            <a:endParaRPr sz="788">
              <a:solidFill>
                <a:schemeClr val="dk1"/>
              </a:solidFill>
              <a:latin typeface="Roboto"/>
              <a:ea typeface="Roboto"/>
              <a:cs typeface="Roboto"/>
              <a:sym typeface="Roboto"/>
            </a:endParaRPr>
          </a:p>
        </p:txBody>
      </p:sp>
      <p:sp>
        <p:nvSpPr>
          <p:cNvPr id="504" name="Google Shape;504;p28"/>
          <p:cNvSpPr/>
          <p:nvPr/>
        </p:nvSpPr>
        <p:spPr>
          <a:xfrm>
            <a:off x="6584913" y="4039436"/>
            <a:ext cx="1801528" cy="29828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1000" b="1">
                <a:solidFill>
                  <a:schemeClr val="dk1"/>
                </a:solidFill>
                <a:latin typeface="Roboto"/>
                <a:ea typeface="Roboto"/>
                <a:cs typeface="Roboto"/>
                <a:sym typeface="Roboto"/>
              </a:rPr>
              <a:t>Name</a:t>
            </a:r>
            <a:endParaRPr sz="1000" b="1">
              <a:solidFill>
                <a:schemeClr val="dk1"/>
              </a:solidFill>
              <a:latin typeface="Roboto"/>
              <a:ea typeface="Roboto"/>
              <a:cs typeface="Roboto"/>
              <a:sym typeface="Roboto"/>
            </a:endParaRPr>
          </a:p>
        </p:txBody>
      </p:sp>
      <p:sp>
        <p:nvSpPr>
          <p:cNvPr id="505" name="Google Shape;505;p28"/>
          <p:cNvSpPr/>
          <p:nvPr/>
        </p:nvSpPr>
        <p:spPr>
          <a:xfrm>
            <a:off x="6584913" y="4255460"/>
            <a:ext cx="1801528" cy="25462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788">
                <a:solidFill>
                  <a:schemeClr val="dk1"/>
                </a:solidFill>
                <a:latin typeface="Roboto"/>
                <a:ea typeface="Roboto"/>
                <a:cs typeface="Roboto"/>
                <a:sym typeface="Roboto"/>
              </a:rPr>
              <a:t>Title</a:t>
            </a:r>
            <a:endParaRPr sz="788">
              <a:solidFill>
                <a:schemeClr val="dk1"/>
              </a:solidFill>
              <a:latin typeface="Roboto"/>
              <a:ea typeface="Roboto"/>
              <a:cs typeface="Roboto"/>
              <a:sym typeface="Roboto"/>
            </a:endParaRPr>
          </a:p>
        </p:txBody>
      </p:sp>
      <p:sp>
        <p:nvSpPr>
          <p:cNvPr id="506" name="Google Shape;506;p28"/>
          <p:cNvSpPr>
            <a:spLocks noGrp="1"/>
          </p:cNvSpPr>
          <p:nvPr>
            <p:ph type="pic" idx="2"/>
          </p:nvPr>
        </p:nvSpPr>
        <p:spPr>
          <a:xfrm>
            <a:off x="899797" y="2032099"/>
            <a:ext cx="1619771" cy="1619771"/>
          </a:xfrm>
          <a:prstGeom prst="rect">
            <a:avLst/>
          </a:prstGeom>
          <a:noFill/>
          <a:ln>
            <a:noFill/>
          </a:ln>
        </p:spPr>
        <p:txBody>
          <a:bodyPr spcFirstLastPara="1" wrap="square" lIns="91425" tIns="45700" rIns="91425" bIns="45700" anchor="t" anchorCtr="0">
            <a:noAutofit/>
          </a:bodyPr>
          <a:lstStyle/>
          <a:p>
            <a:pPr marL="0" lvl="0" indent="0" algn="l" rtl="0">
              <a:spcBef>
                <a:spcPts val="750"/>
              </a:spcBef>
              <a:spcAft>
                <a:spcPts val="0"/>
              </a:spcAft>
              <a:buNone/>
            </a:pPr>
            <a:endParaRPr/>
          </a:p>
        </p:txBody>
      </p:sp>
      <p:sp>
        <p:nvSpPr>
          <p:cNvPr id="507" name="Google Shape;507;p28"/>
          <p:cNvSpPr>
            <a:spLocks noGrp="1"/>
          </p:cNvSpPr>
          <p:nvPr>
            <p:ph type="pic" idx="3"/>
          </p:nvPr>
        </p:nvSpPr>
        <p:spPr>
          <a:xfrm>
            <a:off x="3762115" y="2032099"/>
            <a:ext cx="1619771" cy="1619771"/>
          </a:xfrm>
          <a:prstGeom prst="rect">
            <a:avLst/>
          </a:prstGeom>
          <a:noFill/>
          <a:ln>
            <a:noFill/>
          </a:ln>
        </p:spPr>
        <p:txBody>
          <a:bodyPr spcFirstLastPara="1" wrap="square" lIns="91425" tIns="45700" rIns="91425" bIns="45700" anchor="t" anchorCtr="0">
            <a:noAutofit/>
          </a:bodyPr>
          <a:lstStyle/>
          <a:p>
            <a:pPr marL="0" lvl="0" indent="0" algn="l" rtl="0">
              <a:spcBef>
                <a:spcPts val="750"/>
              </a:spcBef>
              <a:spcAft>
                <a:spcPts val="0"/>
              </a:spcAft>
              <a:buNone/>
            </a:pPr>
            <a:endParaRPr/>
          </a:p>
        </p:txBody>
      </p:sp>
      <p:sp>
        <p:nvSpPr>
          <p:cNvPr id="508" name="Google Shape;508;p28"/>
          <p:cNvSpPr>
            <a:spLocks noGrp="1"/>
          </p:cNvSpPr>
          <p:nvPr>
            <p:ph type="pic" idx="4"/>
          </p:nvPr>
        </p:nvSpPr>
        <p:spPr>
          <a:xfrm>
            <a:off x="6462415" y="2032099"/>
            <a:ext cx="1619771" cy="1619771"/>
          </a:xfrm>
          <a:prstGeom prst="rect">
            <a:avLst/>
          </a:prstGeom>
          <a:noFill/>
          <a:ln>
            <a:noFill/>
          </a:ln>
        </p:spPr>
        <p:txBody>
          <a:bodyPr spcFirstLastPara="1" wrap="square" lIns="91425" tIns="45700" rIns="91425" bIns="45700" anchor="t" anchorCtr="0">
            <a:noAutofit/>
          </a:bodyPr>
          <a:lstStyle/>
          <a:p>
            <a:pPr marL="0" lvl="0" indent="0" algn="l" rtl="0">
              <a:spcBef>
                <a:spcPts val="75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7"/>
                                        </p:tgtEl>
                                        <p:attrNameLst>
                                          <p:attrName>style.visibility</p:attrName>
                                        </p:attrNameLst>
                                      </p:cBhvr>
                                      <p:to>
                                        <p:strVal val="visible"/>
                                      </p:to>
                                    </p:set>
                                    <p:animEffect transition="in" filter="fade">
                                      <p:cBhvr>
                                        <p:cTn id="7" dur="500"/>
                                        <p:tgtEl>
                                          <p:spTgt spid="49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98"/>
                                        </p:tgtEl>
                                        <p:attrNameLst>
                                          <p:attrName>style.visibility</p:attrName>
                                        </p:attrNameLst>
                                      </p:cBhvr>
                                      <p:to>
                                        <p:strVal val="visible"/>
                                      </p:to>
                                    </p:set>
                                    <p:animEffect transition="in" filter="fade">
                                      <p:cBhvr>
                                        <p:cTn id="11" dur="500"/>
                                        <p:tgtEl>
                                          <p:spTgt spid="49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99"/>
                                        </p:tgtEl>
                                        <p:attrNameLst>
                                          <p:attrName>style.visibility</p:attrName>
                                        </p:attrNameLst>
                                      </p:cBhvr>
                                      <p:to>
                                        <p:strVal val="visible"/>
                                      </p:to>
                                    </p:set>
                                    <p:animEffect transition="in" filter="fade">
                                      <p:cBhvr>
                                        <p:cTn id="15" dur="500"/>
                                        <p:tgtEl>
                                          <p:spTgt spid="49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00"/>
                                        </p:tgtEl>
                                        <p:attrNameLst>
                                          <p:attrName>style.visibility</p:attrName>
                                        </p:attrNameLst>
                                      </p:cBhvr>
                                      <p:to>
                                        <p:strVal val="visible"/>
                                      </p:to>
                                    </p:set>
                                    <p:animEffect transition="in" filter="fade">
                                      <p:cBhvr>
                                        <p:cTn id="19" dur="500"/>
                                        <p:tgtEl>
                                          <p:spTgt spid="50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02"/>
                                        </p:tgtEl>
                                        <p:attrNameLst>
                                          <p:attrName>style.visibility</p:attrName>
                                        </p:attrNameLst>
                                      </p:cBhvr>
                                      <p:to>
                                        <p:strVal val="visible"/>
                                      </p:to>
                                    </p:set>
                                    <p:animEffect transition="in" filter="fade">
                                      <p:cBhvr>
                                        <p:cTn id="23" dur="500"/>
                                        <p:tgtEl>
                                          <p:spTgt spid="50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03"/>
                                        </p:tgtEl>
                                        <p:attrNameLst>
                                          <p:attrName>style.visibility</p:attrName>
                                        </p:attrNameLst>
                                      </p:cBhvr>
                                      <p:to>
                                        <p:strVal val="visible"/>
                                      </p:to>
                                    </p:set>
                                    <p:animEffect transition="in" filter="fade">
                                      <p:cBhvr>
                                        <p:cTn id="27" dur="500"/>
                                        <p:tgtEl>
                                          <p:spTgt spid="503"/>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04"/>
                                        </p:tgtEl>
                                        <p:attrNameLst>
                                          <p:attrName>style.visibility</p:attrName>
                                        </p:attrNameLst>
                                      </p:cBhvr>
                                      <p:to>
                                        <p:strVal val="visible"/>
                                      </p:to>
                                    </p:set>
                                    <p:animEffect transition="in" filter="fade">
                                      <p:cBhvr>
                                        <p:cTn id="31" dur="500"/>
                                        <p:tgtEl>
                                          <p:spTgt spid="504"/>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505"/>
                                        </p:tgtEl>
                                        <p:attrNameLst>
                                          <p:attrName>style.visibility</p:attrName>
                                        </p:attrNameLst>
                                      </p:cBhvr>
                                      <p:to>
                                        <p:strVal val="visible"/>
                                      </p:to>
                                    </p:set>
                                    <p:animEffect transition="in" filter="fade">
                                      <p:cBhvr>
                                        <p:cTn id="35" dur="500"/>
                                        <p:tgtEl>
                                          <p:spTgt spid="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29"/>
          <p:cNvSpPr/>
          <p:nvPr/>
        </p:nvSpPr>
        <p:spPr>
          <a:xfrm>
            <a:off x="2122401" y="2530597"/>
            <a:ext cx="1801528" cy="81047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00">
                <a:solidFill>
                  <a:schemeClr val="dk1"/>
                </a:solidFill>
                <a:latin typeface="Roboto Light"/>
                <a:ea typeface="Roboto Light"/>
                <a:cs typeface="Roboto Light"/>
                <a:sym typeface="Roboto Light"/>
              </a:rPr>
              <a:t>dolor sit amet, consectetur adipiscing elit. Donec quis sagittis nisl. Morbi eleifend condimentum nulla ut ornare. Etiam odio nunc, </a:t>
            </a:r>
            <a:endParaRPr/>
          </a:p>
        </p:txBody>
      </p:sp>
      <p:sp>
        <p:nvSpPr>
          <p:cNvPr id="514" name="Google Shape;514;p29"/>
          <p:cNvSpPr/>
          <p:nvPr/>
        </p:nvSpPr>
        <p:spPr>
          <a:xfrm>
            <a:off x="2122401" y="1970867"/>
            <a:ext cx="1801528" cy="29828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1000" b="1">
                <a:solidFill>
                  <a:schemeClr val="dk1"/>
                </a:solidFill>
                <a:latin typeface="Roboto"/>
                <a:ea typeface="Roboto"/>
                <a:cs typeface="Roboto"/>
                <a:sym typeface="Roboto"/>
              </a:rPr>
              <a:t>MARK JAMMED</a:t>
            </a:r>
            <a:endParaRPr/>
          </a:p>
        </p:txBody>
      </p:sp>
      <p:sp>
        <p:nvSpPr>
          <p:cNvPr id="515" name="Google Shape;515;p29"/>
          <p:cNvSpPr/>
          <p:nvPr/>
        </p:nvSpPr>
        <p:spPr>
          <a:xfrm>
            <a:off x="2122401" y="2181385"/>
            <a:ext cx="1801528" cy="25462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788">
                <a:solidFill>
                  <a:schemeClr val="dk1"/>
                </a:solidFill>
                <a:latin typeface="Roboto Light"/>
                <a:ea typeface="Roboto Light"/>
                <a:cs typeface="Roboto Light"/>
                <a:sym typeface="Roboto Light"/>
              </a:rPr>
              <a:t>Title</a:t>
            </a:r>
            <a:endParaRPr sz="788">
              <a:solidFill>
                <a:schemeClr val="dk1"/>
              </a:solidFill>
              <a:latin typeface="Roboto Light"/>
              <a:ea typeface="Roboto Light"/>
              <a:cs typeface="Roboto Light"/>
              <a:sym typeface="Roboto Light"/>
            </a:endParaRPr>
          </a:p>
        </p:txBody>
      </p:sp>
      <p:sp>
        <p:nvSpPr>
          <p:cNvPr id="516" name="Google Shape;516;p29"/>
          <p:cNvSpPr txBox="1"/>
          <p:nvPr/>
        </p:nvSpPr>
        <p:spPr>
          <a:xfrm>
            <a:off x="2822698" y="850940"/>
            <a:ext cx="3498600" cy="554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d-ID" sz="3000" b="1">
                <a:solidFill>
                  <a:srgbClr val="003594"/>
                </a:solidFill>
                <a:latin typeface="Roboto Black"/>
                <a:ea typeface="Roboto Black"/>
                <a:cs typeface="Roboto Black"/>
                <a:sym typeface="Roboto Black"/>
              </a:rPr>
              <a:t>OUR TEAM</a:t>
            </a:r>
            <a:endParaRPr>
              <a:solidFill>
                <a:srgbClr val="003594"/>
              </a:solidFill>
            </a:endParaRPr>
          </a:p>
        </p:txBody>
      </p:sp>
      <p:sp>
        <p:nvSpPr>
          <p:cNvPr id="517" name="Google Shape;517;p29"/>
          <p:cNvSpPr/>
          <p:nvPr/>
        </p:nvSpPr>
        <p:spPr>
          <a:xfrm>
            <a:off x="3300211" y="1339814"/>
            <a:ext cx="2543579" cy="26225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825">
                <a:solidFill>
                  <a:srgbClr val="003594"/>
                </a:solidFill>
                <a:latin typeface="Roboto Light"/>
                <a:ea typeface="Roboto Light"/>
                <a:cs typeface="Roboto Light"/>
                <a:sym typeface="Roboto Light"/>
              </a:rPr>
              <a:t>SUBTITLE</a:t>
            </a:r>
            <a:endParaRPr>
              <a:solidFill>
                <a:srgbClr val="003594"/>
              </a:solidFill>
            </a:endParaRPr>
          </a:p>
        </p:txBody>
      </p:sp>
      <p:pic>
        <p:nvPicPr>
          <p:cNvPr id="518" name="Google Shape;518;p29"/>
          <p:cNvPicPr preferRelativeResize="0"/>
          <p:nvPr/>
        </p:nvPicPr>
        <p:blipFill rotWithShape="1">
          <a:blip r:embed="rId3">
            <a:alphaModFix/>
          </a:blip>
          <a:srcRect l="69" r="69"/>
          <a:stretch/>
        </p:blipFill>
        <p:spPr>
          <a:xfrm>
            <a:off x="3807291" y="330622"/>
            <a:ext cx="1529417" cy="488563"/>
          </a:xfrm>
          <a:prstGeom prst="rect">
            <a:avLst/>
          </a:prstGeom>
          <a:noFill/>
          <a:ln>
            <a:noFill/>
          </a:ln>
        </p:spPr>
      </p:pic>
      <p:sp>
        <p:nvSpPr>
          <p:cNvPr id="519" name="Google Shape;519;p29"/>
          <p:cNvSpPr>
            <a:spLocks noGrp="1"/>
          </p:cNvSpPr>
          <p:nvPr>
            <p:ph type="pic" idx="2"/>
          </p:nvPr>
        </p:nvSpPr>
        <p:spPr>
          <a:xfrm>
            <a:off x="628948" y="1896919"/>
            <a:ext cx="1350765" cy="1349663"/>
          </a:xfrm>
          <a:prstGeom prst="rect">
            <a:avLst/>
          </a:prstGeom>
          <a:noFill/>
          <a:ln>
            <a:noFill/>
          </a:ln>
        </p:spPr>
        <p:txBody>
          <a:bodyPr spcFirstLastPara="1" wrap="square" lIns="91425" tIns="45700" rIns="91425" bIns="45700" anchor="t" anchorCtr="0">
            <a:noAutofit/>
          </a:bodyPr>
          <a:lstStyle/>
          <a:p>
            <a:pPr marL="0" lvl="0" indent="0" algn="l" rtl="0">
              <a:spcBef>
                <a:spcPts val="750"/>
              </a:spcBef>
              <a:spcAft>
                <a:spcPts val="0"/>
              </a:spcAft>
              <a:buNone/>
            </a:pPr>
            <a:endParaRPr/>
          </a:p>
        </p:txBody>
      </p:sp>
      <p:sp>
        <p:nvSpPr>
          <p:cNvPr id="520" name="Google Shape;520;p29"/>
          <p:cNvSpPr>
            <a:spLocks noGrp="1"/>
          </p:cNvSpPr>
          <p:nvPr>
            <p:ph type="pic" idx="3"/>
          </p:nvPr>
        </p:nvSpPr>
        <p:spPr>
          <a:xfrm>
            <a:off x="628948" y="3409087"/>
            <a:ext cx="1350765" cy="1349663"/>
          </a:xfrm>
          <a:prstGeom prst="rect">
            <a:avLst/>
          </a:prstGeom>
          <a:noFill/>
          <a:ln>
            <a:noFill/>
          </a:ln>
        </p:spPr>
        <p:txBody>
          <a:bodyPr spcFirstLastPara="1" wrap="square" lIns="91425" tIns="45700" rIns="91425" bIns="45700" anchor="t" anchorCtr="0">
            <a:noAutofit/>
          </a:bodyPr>
          <a:lstStyle/>
          <a:p>
            <a:pPr marL="0" lvl="0" indent="0" algn="l" rtl="0">
              <a:spcBef>
                <a:spcPts val="750"/>
              </a:spcBef>
              <a:spcAft>
                <a:spcPts val="0"/>
              </a:spcAft>
              <a:buNone/>
            </a:pPr>
            <a:endParaRPr/>
          </a:p>
        </p:txBody>
      </p:sp>
      <p:sp>
        <p:nvSpPr>
          <p:cNvPr id="521" name="Google Shape;521;p29"/>
          <p:cNvSpPr>
            <a:spLocks noGrp="1"/>
          </p:cNvSpPr>
          <p:nvPr>
            <p:ph type="pic" idx="4"/>
          </p:nvPr>
        </p:nvSpPr>
        <p:spPr>
          <a:xfrm>
            <a:off x="5004048" y="1896919"/>
            <a:ext cx="1350765" cy="1349663"/>
          </a:xfrm>
          <a:prstGeom prst="rect">
            <a:avLst/>
          </a:prstGeom>
          <a:noFill/>
          <a:ln>
            <a:noFill/>
          </a:ln>
        </p:spPr>
        <p:txBody>
          <a:bodyPr spcFirstLastPara="1" wrap="square" lIns="91425" tIns="45700" rIns="91425" bIns="45700" anchor="t" anchorCtr="0">
            <a:noAutofit/>
          </a:bodyPr>
          <a:lstStyle/>
          <a:p>
            <a:pPr marL="0" lvl="0" indent="0" algn="l" rtl="0">
              <a:spcBef>
                <a:spcPts val="750"/>
              </a:spcBef>
              <a:spcAft>
                <a:spcPts val="0"/>
              </a:spcAft>
              <a:buNone/>
            </a:pPr>
            <a:endParaRPr/>
          </a:p>
        </p:txBody>
      </p:sp>
      <p:sp>
        <p:nvSpPr>
          <p:cNvPr id="522" name="Google Shape;522;p29"/>
          <p:cNvSpPr>
            <a:spLocks noGrp="1"/>
          </p:cNvSpPr>
          <p:nvPr>
            <p:ph type="pic" idx="5"/>
          </p:nvPr>
        </p:nvSpPr>
        <p:spPr>
          <a:xfrm>
            <a:off x="5004048" y="3409087"/>
            <a:ext cx="1350765" cy="1349663"/>
          </a:xfrm>
          <a:prstGeom prst="rect">
            <a:avLst/>
          </a:prstGeom>
          <a:noFill/>
          <a:ln>
            <a:noFill/>
          </a:ln>
        </p:spPr>
        <p:txBody>
          <a:bodyPr spcFirstLastPara="1" wrap="square" lIns="91425" tIns="45700" rIns="91425" bIns="45700" anchor="t" anchorCtr="0">
            <a:noAutofit/>
          </a:bodyPr>
          <a:lstStyle/>
          <a:p>
            <a:pPr marL="0" lvl="0" indent="0" algn="l" rtl="0">
              <a:spcBef>
                <a:spcPts val="750"/>
              </a:spcBef>
              <a:spcAft>
                <a:spcPts val="0"/>
              </a:spcAft>
              <a:buNone/>
            </a:pPr>
            <a:endParaRPr/>
          </a:p>
        </p:txBody>
      </p:sp>
      <p:sp>
        <p:nvSpPr>
          <p:cNvPr id="523" name="Google Shape;523;p29"/>
          <p:cNvSpPr/>
          <p:nvPr/>
        </p:nvSpPr>
        <p:spPr>
          <a:xfrm>
            <a:off x="2122401" y="4012668"/>
            <a:ext cx="1801528" cy="81047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00">
                <a:solidFill>
                  <a:schemeClr val="dk1"/>
                </a:solidFill>
                <a:latin typeface="Roboto Light"/>
                <a:ea typeface="Roboto Light"/>
                <a:cs typeface="Roboto Light"/>
                <a:sym typeface="Roboto Light"/>
              </a:rPr>
              <a:t>dolor sit amet, consectetur adipiscing elit. Donec quis sagittis nisl. Morbi eleifend condimentum nulla ut ornare. Etiam odio nunc, </a:t>
            </a:r>
            <a:endParaRPr/>
          </a:p>
        </p:txBody>
      </p:sp>
      <p:sp>
        <p:nvSpPr>
          <p:cNvPr id="524" name="Google Shape;524;p29"/>
          <p:cNvSpPr/>
          <p:nvPr/>
        </p:nvSpPr>
        <p:spPr>
          <a:xfrm>
            <a:off x="2122401" y="3452938"/>
            <a:ext cx="1801528" cy="29828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1000" b="1">
                <a:solidFill>
                  <a:schemeClr val="dk1"/>
                </a:solidFill>
                <a:latin typeface="Roboto"/>
                <a:ea typeface="Roboto"/>
                <a:cs typeface="Roboto"/>
                <a:sym typeface="Roboto"/>
              </a:rPr>
              <a:t>MARK JAMMED</a:t>
            </a:r>
            <a:endParaRPr/>
          </a:p>
        </p:txBody>
      </p:sp>
      <p:sp>
        <p:nvSpPr>
          <p:cNvPr id="525" name="Google Shape;525;p29"/>
          <p:cNvSpPr/>
          <p:nvPr/>
        </p:nvSpPr>
        <p:spPr>
          <a:xfrm>
            <a:off x="2122401" y="3663456"/>
            <a:ext cx="1801528" cy="25462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788">
                <a:solidFill>
                  <a:schemeClr val="dk1"/>
                </a:solidFill>
                <a:latin typeface="Roboto Light"/>
                <a:ea typeface="Roboto Light"/>
                <a:cs typeface="Roboto Light"/>
                <a:sym typeface="Roboto Light"/>
              </a:rPr>
              <a:t>Title</a:t>
            </a:r>
            <a:endParaRPr sz="788">
              <a:solidFill>
                <a:schemeClr val="dk1"/>
              </a:solidFill>
              <a:latin typeface="Roboto Light"/>
              <a:ea typeface="Roboto Light"/>
              <a:cs typeface="Roboto Light"/>
              <a:sym typeface="Roboto Light"/>
            </a:endParaRPr>
          </a:p>
        </p:txBody>
      </p:sp>
      <p:sp>
        <p:nvSpPr>
          <p:cNvPr id="526" name="Google Shape;526;p29"/>
          <p:cNvSpPr/>
          <p:nvPr/>
        </p:nvSpPr>
        <p:spPr>
          <a:xfrm>
            <a:off x="6523658" y="3952136"/>
            <a:ext cx="1801528" cy="81047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00">
                <a:solidFill>
                  <a:schemeClr val="dk1"/>
                </a:solidFill>
                <a:latin typeface="Roboto Light"/>
                <a:ea typeface="Roboto Light"/>
                <a:cs typeface="Roboto Light"/>
                <a:sym typeface="Roboto Light"/>
              </a:rPr>
              <a:t>dolor sit amet, consectetur adipiscing elit. Donec quis sagittis nisl. Morbi eleifend condimentum nulla ut ornare. Etiam odio nunc, </a:t>
            </a:r>
            <a:endParaRPr/>
          </a:p>
        </p:txBody>
      </p:sp>
      <p:sp>
        <p:nvSpPr>
          <p:cNvPr id="527" name="Google Shape;527;p29"/>
          <p:cNvSpPr/>
          <p:nvPr/>
        </p:nvSpPr>
        <p:spPr>
          <a:xfrm>
            <a:off x="6523658" y="3392406"/>
            <a:ext cx="1801528" cy="29828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1000" b="1">
                <a:solidFill>
                  <a:schemeClr val="dk1"/>
                </a:solidFill>
                <a:latin typeface="Roboto"/>
                <a:ea typeface="Roboto"/>
                <a:cs typeface="Roboto"/>
                <a:sym typeface="Roboto"/>
              </a:rPr>
              <a:t>MARK JAMMED</a:t>
            </a:r>
            <a:endParaRPr/>
          </a:p>
        </p:txBody>
      </p:sp>
      <p:sp>
        <p:nvSpPr>
          <p:cNvPr id="528" name="Google Shape;528;p29"/>
          <p:cNvSpPr/>
          <p:nvPr/>
        </p:nvSpPr>
        <p:spPr>
          <a:xfrm>
            <a:off x="6523658" y="3602924"/>
            <a:ext cx="1801528" cy="25462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788">
                <a:solidFill>
                  <a:schemeClr val="dk1"/>
                </a:solidFill>
                <a:latin typeface="Roboto Light"/>
                <a:ea typeface="Roboto Light"/>
                <a:cs typeface="Roboto Light"/>
                <a:sym typeface="Roboto Light"/>
              </a:rPr>
              <a:t>Title</a:t>
            </a:r>
            <a:endParaRPr sz="788">
              <a:solidFill>
                <a:schemeClr val="dk1"/>
              </a:solidFill>
              <a:latin typeface="Roboto Light"/>
              <a:ea typeface="Roboto Light"/>
              <a:cs typeface="Roboto Light"/>
              <a:sym typeface="Roboto Light"/>
            </a:endParaRPr>
          </a:p>
        </p:txBody>
      </p:sp>
      <p:sp>
        <p:nvSpPr>
          <p:cNvPr id="529" name="Google Shape;529;p29"/>
          <p:cNvSpPr/>
          <p:nvPr/>
        </p:nvSpPr>
        <p:spPr>
          <a:xfrm>
            <a:off x="6523658" y="2493429"/>
            <a:ext cx="1801528" cy="81047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00">
                <a:solidFill>
                  <a:schemeClr val="dk1"/>
                </a:solidFill>
                <a:latin typeface="Roboto Light"/>
                <a:ea typeface="Roboto Light"/>
                <a:cs typeface="Roboto Light"/>
                <a:sym typeface="Roboto Light"/>
              </a:rPr>
              <a:t>dolor sit amet, consectetur adipiscing elit. Donec quis sagittis nisl. Morbi eleifend condimentum nulla ut ornare. Etiam odio nunc, </a:t>
            </a:r>
            <a:endParaRPr/>
          </a:p>
        </p:txBody>
      </p:sp>
      <p:sp>
        <p:nvSpPr>
          <p:cNvPr id="530" name="Google Shape;530;p29"/>
          <p:cNvSpPr/>
          <p:nvPr/>
        </p:nvSpPr>
        <p:spPr>
          <a:xfrm>
            <a:off x="6523658" y="1933699"/>
            <a:ext cx="1801528" cy="29828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1000" b="1">
                <a:solidFill>
                  <a:schemeClr val="dk1"/>
                </a:solidFill>
                <a:latin typeface="Roboto"/>
                <a:ea typeface="Roboto"/>
                <a:cs typeface="Roboto"/>
                <a:sym typeface="Roboto"/>
              </a:rPr>
              <a:t>MARK JAMMED</a:t>
            </a:r>
            <a:endParaRPr/>
          </a:p>
        </p:txBody>
      </p:sp>
      <p:sp>
        <p:nvSpPr>
          <p:cNvPr id="531" name="Google Shape;531;p29"/>
          <p:cNvSpPr/>
          <p:nvPr/>
        </p:nvSpPr>
        <p:spPr>
          <a:xfrm>
            <a:off x="6523658" y="2144217"/>
            <a:ext cx="1801528" cy="25462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788">
                <a:solidFill>
                  <a:schemeClr val="dk1"/>
                </a:solidFill>
                <a:latin typeface="Roboto Light"/>
                <a:ea typeface="Roboto Light"/>
                <a:cs typeface="Roboto Light"/>
                <a:sym typeface="Roboto Light"/>
              </a:rPr>
              <a:t>Title</a:t>
            </a:r>
            <a:endParaRPr sz="788">
              <a:solidFill>
                <a:schemeClr val="dk1"/>
              </a:solidFill>
              <a:latin typeface="Roboto Light"/>
              <a:ea typeface="Roboto Light"/>
              <a:cs typeface="Roboto Light"/>
              <a:sym typeface="Roboto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4"/>
                                        </p:tgtEl>
                                        <p:attrNameLst>
                                          <p:attrName>style.visibility</p:attrName>
                                        </p:attrNameLst>
                                      </p:cBhvr>
                                      <p:to>
                                        <p:strVal val="visible"/>
                                      </p:to>
                                    </p:set>
                                    <p:animEffect transition="in" filter="fade">
                                      <p:cBhvr>
                                        <p:cTn id="7" dur="500"/>
                                        <p:tgtEl>
                                          <p:spTgt spid="5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15"/>
                                        </p:tgtEl>
                                        <p:attrNameLst>
                                          <p:attrName>style.visibility</p:attrName>
                                        </p:attrNameLst>
                                      </p:cBhvr>
                                      <p:to>
                                        <p:strVal val="visible"/>
                                      </p:to>
                                    </p:set>
                                    <p:animEffect transition="in" filter="fade">
                                      <p:cBhvr>
                                        <p:cTn id="11" dur="500"/>
                                        <p:tgtEl>
                                          <p:spTgt spid="5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13"/>
                                        </p:tgtEl>
                                        <p:attrNameLst>
                                          <p:attrName>style.visibility</p:attrName>
                                        </p:attrNameLst>
                                      </p:cBhvr>
                                      <p:to>
                                        <p:strVal val="visible"/>
                                      </p:to>
                                    </p:set>
                                    <p:animEffect transition="in" filter="fade">
                                      <p:cBhvr>
                                        <p:cTn id="15" dur="500"/>
                                        <p:tgtEl>
                                          <p:spTgt spid="51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16"/>
                                        </p:tgtEl>
                                        <p:attrNameLst>
                                          <p:attrName>style.visibility</p:attrName>
                                        </p:attrNameLst>
                                      </p:cBhvr>
                                      <p:to>
                                        <p:strVal val="visible"/>
                                      </p:to>
                                    </p:set>
                                    <p:animEffect transition="in" filter="fade">
                                      <p:cBhvr>
                                        <p:cTn id="19" dur="500"/>
                                        <p:tgtEl>
                                          <p:spTgt spid="51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17"/>
                                        </p:tgtEl>
                                        <p:attrNameLst>
                                          <p:attrName>style.visibility</p:attrName>
                                        </p:attrNameLst>
                                      </p:cBhvr>
                                      <p:to>
                                        <p:strVal val="visible"/>
                                      </p:to>
                                    </p:set>
                                    <p:animEffect transition="in" filter="fade">
                                      <p:cBhvr>
                                        <p:cTn id="23" dur="500"/>
                                        <p:tgtEl>
                                          <p:spTgt spid="51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24"/>
                                        </p:tgtEl>
                                        <p:attrNameLst>
                                          <p:attrName>style.visibility</p:attrName>
                                        </p:attrNameLst>
                                      </p:cBhvr>
                                      <p:to>
                                        <p:strVal val="visible"/>
                                      </p:to>
                                    </p:set>
                                    <p:animEffect transition="in" filter="fade">
                                      <p:cBhvr>
                                        <p:cTn id="27" dur="500"/>
                                        <p:tgtEl>
                                          <p:spTgt spid="52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25"/>
                                        </p:tgtEl>
                                        <p:attrNameLst>
                                          <p:attrName>style.visibility</p:attrName>
                                        </p:attrNameLst>
                                      </p:cBhvr>
                                      <p:to>
                                        <p:strVal val="visible"/>
                                      </p:to>
                                    </p:set>
                                    <p:animEffect transition="in" filter="fade">
                                      <p:cBhvr>
                                        <p:cTn id="31" dur="500"/>
                                        <p:tgtEl>
                                          <p:spTgt spid="525"/>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523"/>
                                        </p:tgtEl>
                                        <p:attrNameLst>
                                          <p:attrName>style.visibility</p:attrName>
                                        </p:attrNameLst>
                                      </p:cBhvr>
                                      <p:to>
                                        <p:strVal val="visible"/>
                                      </p:to>
                                    </p:set>
                                    <p:animEffect transition="in" filter="fade">
                                      <p:cBhvr>
                                        <p:cTn id="35" dur="500"/>
                                        <p:tgtEl>
                                          <p:spTgt spid="523"/>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527"/>
                                        </p:tgtEl>
                                        <p:attrNameLst>
                                          <p:attrName>style.visibility</p:attrName>
                                        </p:attrNameLst>
                                      </p:cBhvr>
                                      <p:to>
                                        <p:strVal val="visible"/>
                                      </p:to>
                                    </p:set>
                                    <p:animEffect transition="in" filter="fade">
                                      <p:cBhvr>
                                        <p:cTn id="39" dur="500"/>
                                        <p:tgtEl>
                                          <p:spTgt spid="527"/>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528"/>
                                        </p:tgtEl>
                                        <p:attrNameLst>
                                          <p:attrName>style.visibility</p:attrName>
                                        </p:attrNameLst>
                                      </p:cBhvr>
                                      <p:to>
                                        <p:strVal val="visible"/>
                                      </p:to>
                                    </p:set>
                                    <p:animEffect transition="in" filter="fade">
                                      <p:cBhvr>
                                        <p:cTn id="43" dur="500"/>
                                        <p:tgtEl>
                                          <p:spTgt spid="528"/>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526"/>
                                        </p:tgtEl>
                                        <p:attrNameLst>
                                          <p:attrName>style.visibility</p:attrName>
                                        </p:attrNameLst>
                                      </p:cBhvr>
                                      <p:to>
                                        <p:strVal val="visible"/>
                                      </p:to>
                                    </p:set>
                                    <p:animEffect transition="in" filter="fade">
                                      <p:cBhvr>
                                        <p:cTn id="47" dur="500"/>
                                        <p:tgtEl>
                                          <p:spTgt spid="526"/>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530"/>
                                        </p:tgtEl>
                                        <p:attrNameLst>
                                          <p:attrName>style.visibility</p:attrName>
                                        </p:attrNameLst>
                                      </p:cBhvr>
                                      <p:to>
                                        <p:strVal val="visible"/>
                                      </p:to>
                                    </p:set>
                                    <p:animEffect transition="in" filter="fade">
                                      <p:cBhvr>
                                        <p:cTn id="51" dur="500"/>
                                        <p:tgtEl>
                                          <p:spTgt spid="530"/>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531"/>
                                        </p:tgtEl>
                                        <p:attrNameLst>
                                          <p:attrName>style.visibility</p:attrName>
                                        </p:attrNameLst>
                                      </p:cBhvr>
                                      <p:to>
                                        <p:strVal val="visible"/>
                                      </p:to>
                                    </p:set>
                                    <p:animEffect transition="in" filter="fade">
                                      <p:cBhvr>
                                        <p:cTn id="55" dur="500"/>
                                        <p:tgtEl>
                                          <p:spTgt spid="531"/>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529"/>
                                        </p:tgtEl>
                                        <p:attrNameLst>
                                          <p:attrName>style.visibility</p:attrName>
                                        </p:attrNameLst>
                                      </p:cBhvr>
                                      <p:to>
                                        <p:strVal val="visible"/>
                                      </p:to>
                                    </p:set>
                                    <p:animEffect transition="in" filter="fade">
                                      <p:cBhvr>
                                        <p:cTn id="59" dur="500"/>
                                        <p:tgtEl>
                                          <p:spTgt spid="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7367"/>
        </a:solidFill>
        <a:effectLst/>
      </p:bgPr>
    </p:bg>
    <p:spTree>
      <p:nvGrpSpPr>
        <p:cNvPr id="1" name="Shape 535"/>
        <p:cNvGrpSpPr/>
        <p:nvPr/>
      </p:nvGrpSpPr>
      <p:grpSpPr>
        <a:xfrm>
          <a:off x="0" y="0"/>
          <a:ext cx="0" cy="0"/>
          <a:chOff x="0" y="0"/>
          <a:chExt cx="0" cy="0"/>
        </a:xfrm>
      </p:grpSpPr>
      <p:sp>
        <p:nvSpPr>
          <p:cNvPr id="536" name="Google Shape;536;p30"/>
          <p:cNvSpPr txBox="1"/>
          <p:nvPr/>
        </p:nvSpPr>
        <p:spPr>
          <a:xfrm>
            <a:off x="91321" y="2958930"/>
            <a:ext cx="9274399"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d-ID" sz="3000" b="1">
                <a:solidFill>
                  <a:schemeClr val="lt1"/>
                </a:solidFill>
                <a:latin typeface="Roboto Black"/>
                <a:ea typeface="Roboto Black"/>
                <a:cs typeface="Roboto Black"/>
                <a:sym typeface="Roboto Black"/>
              </a:rPr>
              <a:t>SERVICES</a:t>
            </a:r>
            <a:endParaRPr/>
          </a:p>
        </p:txBody>
      </p:sp>
      <p:pic>
        <p:nvPicPr>
          <p:cNvPr id="537" name="Google Shape;537;p30"/>
          <p:cNvPicPr preferRelativeResize="0"/>
          <p:nvPr/>
        </p:nvPicPr>
        <p:blipFill rotWithShape="1">
          <a:blip r:embed="rId3">
            <a:alphaModFix/>
          </a:blip>
          <a:srcRect/>
          <a:stretch/>
        </p:blipFill>
        <p:spPr>
          <a:xfrm>
            <a:off x="3072694" y="1437909"/>
            <a:ext cx="2998609" cy="9578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6"/>
                                        </p:tgtEl>
                                        <p:attrNameLst>
                                          <p:attrName>style.visibility</p:attrName>
                                        </p:attrNameLst>
                                      </p:cBhvr>
                                      <p:to>
                                        <p:strVal val="visible"/>
                                      </p:to>
                                    </p:set>
                                    <p:animEffect transition="in" filter="fade">
                                      <p:cBhvr>
                                        <p:cTn id="7" dur="500"/>
                                        <p:tgtEl>
                                          <p:spTgt spid="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31"/>
          <p:cNvSpPr/>
          <p:nvPr/>
        </p:nvSpPr>
        <p:spPr>
          <a:xfrm flipH="1">
            <a:off x="-1956" y="0"/>
            <a:ext cx="9147900" cy="5143500"/>
          </a:xfrm>
          <a:prstGeom prst="rect">
            <a:avLst/>
          </a:prstGeom>
          <a:solidFill>
            <a:srgbClr val="407EC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Roboto"/>
              <a:ea typeface="Roboto"/>
              <a:cs typeface="Roboto"/>
              <a:sym typeface="Roboto"/>
            </a:endParaRPr>
          </a:p>
        </p:txBody>
      </p:sp>
      <p:sp>
        <p:nvSpPr>
          <p:cNvPr id="543" name="Google Shape;543;p31"/>
          <p:cNvSpPr/>
          <p:nvPr/>
        </p:nvSpPr>
        <p:spPr>
          <a:xfrm>
            <a:off x="542027" y="2001811"/>
            <a:ext cx="2543579" cy="26225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25" b="1">
                <a:solidFill>
                  <a:schemeClr val="lt1"/>
                </a:solidFill>
                <a:latin typeface="Roboto"/>
                <a:ea typeface="Roboto"/>
                <a:cs typeface="Roboto"/>
                <a:sym typeface="Roboto"/>
              </a:rPr>
              <a:t>SERVICE 1</a:t>
            </a:r>
            <a:endParaRPr/>
          </a:p>
        </p:txBody>
      </p:sp>
      <p:sp>
        <p:nvSpPr>
          <p:cNvPr id="544" name="Google Shape;544;p31"/>
          <p:cNvSpPr/>
          <p:nvPr/>
        </p:nvSpPr>
        <p:spPr>
          <a:xfrm>
            <a:off x="542027" y="2319715"/>
            <a:ext cx="2094483" cy="69826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675">
                <a:solidFill>
                  <a:schemeClr val="lt1"/>
                </a:solidFill>
                <a:latin typeface="Roboto"/>
                <a:ea typeface="Roboto"/>
                <a:cs typeface="Roboto"/>
                <a:sym typeface="Roboto"/>
              </a:rPr>
              <a:t>Your tread must be light and sure, as though your path were upon rice paper. It is said, a Shaolin priest can walk through walls. Looked for, he can not be seen. </a:t>
            </a:r>
            <a:endParaRPr/>
          </a:p>
        </p:txBody>
      </p:sp>
      <p:sp>
        <p:nvSpPr>
          <p:cNvPr id="545" name="Google Shape;545;p31"/>
          <p:cNvSpPr/>
          <p:nvPr/>
        </p:nvSpPr>
        <p:spPr>
          <a:xfrm>
            <a:off x="3300210" y="2001811"/>
            <a:ext cx="2543579" cy="26225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25" b="1">
                <a:solidFill>
                  <a:schemeClr val="lt1"/>
                </a:solidFill>
                <a:latin typeface="Roboto"/>
                <a:ea typeface="Roboto"/>
                <a:cs typeface="Roboto"/>
                <a:sym typeface="Roboto"/>
              </a:rPr>
              <a:t>SERVICE 2</a:t>
            </a:r>
            <a:endParaRPr/>
          </a:p>
        </p:txBody>
      </p:sp>
      <p:sp>
        <p:nvSpPr>
          <p:cNvPr id="546" name="Google Shape;546;p31"/>
          <p:cNvSpPr/>
          <p:nvPr/>
        </p:nvSpPr>
        <p:spPr>
          <a:xfrm>
            <a:off x="3300210" y="2319715"/>
            <a:ext cx="2094483" cy="69826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675">
                <a:solidFill>
                  <a:schemeClr val="lt1"/>
                </a:solidFill>
                <a:latin typeface="Roboto"/>
                <a:ea typeface="Roboto"/>
                <a:cs typeface="Roboto"/>
                <a:sym typeface="Roboto"/>
              </a:rPr>
              <a:t>Your tread must be light and sure, as though your path were upon rice paper. It is said, a Shaolin priest can walk through walls. Looked for, he can not be seen. </a:t>
            </a:r>
            <a:endParaRPr/>
          </a:p>
        </p:txBody>
      </p:sp>
      <p:sp>
        <p:nvSpPr>
          <p:cNvPr id="547" name="Google Shape;547;p31"/>
          <p:cNvSpPr/>
          <p:nvPr/>
        </p:nvSpPr>
        <p:spPr>
          <a:xfrm>
            <a:off x="6507489" y="2001811"/>
            <a:ext cx="2543579" cy="26225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25" b="1">
                <a:solidFill>
                  <a:schemeClr val="lt1"/>
                </a:solidFill>
                <a:latin typeface="Roboto"/>
                <a:ea typeface="Roboto"/>
                <a:cs typeface="Roboto"/>
                <a:sym typeface="Roboto"/>
              </a:rPr>
              <a:t>SERVICE 3</a:t>
            </a:r>
            <a:endParaRPr/>
          </a:p>
        </p:txBody>
      </p:sp>
      <p:sp>
        <p:nvSpPr>
          <p:cNvPr id="548" name="Google Shape;548;p31"/>
          <p:cNvSpPr/>
          <p:nvPr/>
        </p:nvSpPr>
        <p:spPr>
          <a:xfrm>
            <a:off x="6507489" y="2319715"/>
            <a:ext cx="2094483" cy="69826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675">
                <a:solidFill>
                  <a:schemeClr val="lt1"/>
                </a:solidFill>
                <a:latin typeface="Roboto"/>
                <a:ea typeface="Roboto"/>
                <a:cs typeface="Roboto"/>
                <a:sym typeface="Roboto"/>
              </a:rPr>
              <a:t>Your tread must be light and sure, as though your path were upon rice paper. It is said, a Shaolin priest can walk through walls. Looked for, he can not be seen. </a:t>
            </a:r>
            <a:endParaRPr/>
          </a:p>
        </p:txBody>
      </p:sp>
      <p:sp>
        <p:nvSpPr>
          <p:cNvPr id="549" name="Google Shape;549;p31"/>
          <p:cNvSpPr/>
          <p:nvPr/>
        </p:nvSpPr>
        <p:spPr>
          <a:xfrm>
            <a:off x="542027" y="3310404"/>
            <a:ext cx="2543579" cy="26225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25" b="1">
                <a:solidFill>
                  <a:schemeClr val="lt1"/>
                </a:solidFill>
                <a:latin typeface="Roboto"/>
                <a:ea typeface="Roboto"/>
                <a:cs typeface="Roboto"/>
                <a:sym typeface="Roboto"/>
              </a:rPr>
              <a:t>SERVICE 1</a:t>
            </a:r>
            <a:endParaRPr/>
          </a:p>
        </p:txBody>
      </p:sp>
      <p:sp>
        <p:nvSpPr>
          <p:cNvPr id="550" name="Google Shape;550;p31"/>
          <p:cNvSpPr/>
          <p:nvPr/>
        </p:nvSpPr>
        <p:spPr>
          <a:xfrm>
            <a:off x="542027" y="3628308"/>
            <a:ext cx="2094483" cy="69826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675">
                <a:solidFill>
                  <a:schemeClr val="lt1"/>
                </a:solidFill>
                <a:latin typeface="Roboto"/>
                <a:ea typeface="Roboto"/>
                <a:cs typeface="Roboto"/>
                <a:sym typeface="Roboto"/>
              </a:rPr>
              <a:t>Your tread must be light and sure, as though your path were upon rice paper. It is said, a Shaolin priest can walk through walls. Looked for, he can not be seen. </a:t>
            </a:r>
            <a:endParaRPr/>
          </a:p>
        </p:txBody>
      </p:sp>
      <p:sp>
        <p:nvSpPr>
          <p:cNvPr id="551" name="Google Shape;551;p31"/>
          <p:cNvSpPr/>
          <p:nvPr/>
        </p:nvSpPr>
        <p:spPr>
          <a:xfrm>
            <a:off x="3300210" y="3310404"/>
            <a:ext cx="2543579" cy="26225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25" b="1">
                <a:solidFill>
                  <a:schemeClr val="lt1"/>
                </a:solidFill>
                <a:latin typeface="Roboto"/>
                <a:ea typeface="Roboto"/>
                <a:cs typeface="Roboto"/>
                <a:sym typeface="Roboto"/>
              </a:rPr>
              <a:t>SERVICE 2</a:t>
            </a:r>
            <a:endParaRPr/>
          </a:p>
        </p:txBody>
      </p:sp>
      <p:sp>
        <p:nvSpPr>
          <p:cNvPr id="552" name="Google Shape;552;p31"/>
          <p:cNvSpPr/>
          <p:nvPr/>
        </p:nvSpPr>
        <p:spPr>
          <a:xfrm>
            <a:off x="3300210" y="3628308"/>
            <a:ext cx="2094483" cy="69826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675">
                <a:solidFill>
                  <a:schemeClr val="lt1"/>
                </a:solidFill>
                <a:latin typeface="Roboto"/>
                <a:ea typeface="Roboto"/>
                <a:cs typeface="Roboto"/>
                <a:sym typeface="Roboto"/>
              </a:rPr>
              <a:t>Your tread must be light and sure, as though your path were upon rice paper. It is said, a Shaolin priest can walk through walls. Looked for, he can not be seen. </a:t>
            </a:r>
            <a:endParaRPr/>
          </a:p>
        </p:txBody>
      </p:sp>
      <p:sp>
        <p:nvSpPr>
          <p:cNvPr id="553" name="Google Shape;553;p31"/>
          <p:cNvSpPr/>
          <p:nvPr/>
        </p:nvSpPr>
        <p:spPr>
          <a:xfrm>
            <a:off x="6507489" y="3310404"/>
            <a:ext cx="2543579" cy="26225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25" b="1">
                <a:solidFill>
                  <a:schemeClr val="lt1"/>
                </a:solidFill>
                <a:latin typeface="Roboto"/>
                <a:ea typeface="Roboto"/>
                <a:cs typeface="Roboto"/>
                <a:sym typeface="Roboto"/>
              </a:rPr>
              <a:t>SERVICE 3</a:t>
            </a:r>
            <a:endParaRPr/>
          </a:p>
        </p:txBody>
      </p:sp>
      <p:sp>
        <p:nvSpPr>
          <p:cNvPr id="554" name="Google Shape;554;p31"/>
          <p:cNvSpPr/>
          <p:nvPr/>
        </p:nvSpPr>
        <p:spPr>
          <a:xfrm>
            <a:off x="6507489" y="3628308"/>
            <a:ext cx="2094483" cy="69826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675">
                <a:solidFill>
                  <a:schemeClr val="lt1"/>
                </a:solidFill>
                <a:latin typeface="Roboto"/>
                <a:ea typeface="Roboto"/>
                <a:cs typeface="Roboto"/>
                <a:sym typeface="Roboto"/>
              </a:rPr>
              <a:t>Your tread must be light and sure, as though your path were upon rice paper. It is said, a Shaolin priest can walk through walls. Looked for, he can not be seen. </a:t>
            </a:r>
            <a:endParaRPr/>
          </a:p>
        </p:txBody>
      </p:sp>
      <p:sp>
        <p:nvSpPr>
          <p:cNvPr id="555" name="Google Shape;555;p31"/>
          <p:cNvSpPr txBox="1"/>
          <p:nvPr/>
        </p:nvSpPr>
        <p:spPr>
          <a:xfrm>
            <a:off x="2822698" y="987574"/>
            <a:ext cx="3498605"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d-ID" sz="3000" b="1">
                <a:solidFill>
                  <a:schemeClr val="lt1"/>
                </a:solidFill>
                <a:latin typeface="Roboto Black"/>
                <a:ea typeface="Roboto Black"/>
                <a:cs typeface="Roboto Black"/>
                <a:sym typeface="Roboto Black"/>
              </a:rPr>
              <a:t>SERVICES</a:t>
            </a:r>
            <a:endParaRPr/>
          </a:p>
        </p:txBody>
      </p:sp>
      <p:pic>
        <p:nvPicPr>
          <p:cNvPr id="556" name="Google Shape;556;p31" descr="A picture containing text, clipart&#10;&#10;Description automatically generated"/>
          <p:cNvPicPr preferRelativeResize="0"/>
          <p:nvPr/>
        </p:nvPicPr>
        <p:blipFill rotWithShape="1">
          <a:blip r:embed="rId3">
            <a:alphaModFix/>
          </a:blip>
          <a:srcRect/>
          <a:stretch/>
        </p:blipFill>
        <p:spPr>
          <a:xfrm>
            <a:off x="3807290" y="467256"/>
            <a:ext cx="1529420" cy="48856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3"/>
                                        </p:tgtEl>
                                        <p:attrNameLst>
                                          <p:attrName>style.visibility</p:attrName>
                                        </p:attrNameLst>
                                      </p:cBhvr>
                                      <p:to>
                                        <p:strVal val="visible"/>
                                      </p:to>
                                    </p:set>
                                    <p:animEffect transition="in" filter="fade">
                                      <p:cBhvr>
                                        <p:cTn id="7" dur="500"/>
                                        <p:tgtEl>
                                          <p:spTgt spid="54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44"/>
                                        </p:tgtEl>
                                        <p:attrNameLst>
                                          <p:attrName>style.visibility</p:attrName>
                                        </p:attrNameLst>
                                      </p:cBhvr>
                                      <p:to>
                                        <p:strVal val="visible"/>
                                      </p:to>
                                    </p:set>
                                    <p:animEffect transition="in" filter="fade">
                                      <p:cBhvr>
                                        <p:cTn id="11" dur="500"/>
                                        <p:tgtEl>
                                          <p:spTgt spid="54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45"/>
                                        </p:tgtEl>
                                        <p:attrNameLst>
                                          <p:attrName>style.visibility</p:attrName>
                                        </p:attrNameLst>
                                      </p:cBhvr>
                                      <p:to>
                                        <p:strVal val="visible"/>
                                      </p:to>
                                    </p:set>
                                    <p:animEffect transition="in" filter="fade">
                                      <p:cBhvr>
                                        <p:cTn id="15" dur="500"/>
                                        <p:tgtEl>
                                          <p:spTgt spid="54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46"/>
                                        </p:tgtEl>
                                        <p:attrNameLst>
                                          <p:attrName>style.visibility</p:attrName>
                                        </p:attrNameLst>
                                      </p:cBhvr>
                                      <p:to>
                                        <p:strVal val="visible"/>
                                      </p:to>
                                    </p:set>
                                    <p:animEffect transition="in" filter="fade">
                                      <p:cBhvr>
                                        <p:cTn id="19" dur="500"/>
                                        <p:tgtEl>
                                          <p:spTgt spid="54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47"/>
                                        </p:tgtEl>
                                        <p:attrNameLst>
                                          <p:attrName>style.visibility</p:attrName>
                                        </p:attrNameLst>
                                      </p:cBhvr>
                                      <p:to>
                                        <p:strVal val="visible"/>
                                      </p:to>
                                    </p:set>
                                    <p:animEffect transition="in" filter="fade">
                                      <p:cBhvr>
                                        <p:cTn id="23" dur="500"/>
                                        <p:tgtEl>
                                          <p:spTgt spid="54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48"/>
                                        </p:tgtEl>
                                        <p:attrNameLst>
                                          <p:attrName>style.visibility</p:attrName>
                                        </p:attrNameLst>
                                      </p:cBhvr>
                                      <p:to>
                                        <p:strVal val="visible"/>
                                      </p:to>
                                    </p:set>
                                    <p:animEffect transition="in" filter="fade">
                                      <p:cBhvr>
                                        <p:cTn id="27" dur="500"/>
                                        <p:tgtEl>
                                          <p:spTgt spid="54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49"/>
                                        </p:tgtEl>
                                        <p:attrNameLst>
                                          <p:attrName>style.visibility</p:attrName>
                                        </p:attrNameLst>
                                      </p:cBhvr>
                                      <p:to>
                                        <p:strVal val="visible"/>
                                      </p:to>
                                    </p:set>
                                    <p:animEffect transition="in" filter="fade">
                                      <p:cBhvr>
                                        <p:cTn id="31" dur="500"/>
                                        <p:tgtEl>
                                          <p:spTgt spid="54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550"/>
                                        </p:tgtEl>
                                        <p:attrNameLst>
                                          <p:attrName>style.visibility</p:attrName>
                                        </p:attrNameLst>
                                      </p:cBhvr>
                                      <p:to>
                                        <p:strVal val="visible"/>
                                      </p:to>
                                    </p:set>
                                    <p:animEffect transition="in" filter="fade">
                                      <p:cBhvr>
                                        <p:cTn id="35" dur="500"/>
                                        <p:tgtEl>
                                          <p:spTgt spid="550"/>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551"/>
                                        </p:tgtEl>
                                        <p:attrNameLst>
                                          <p:attrName>style.visibility</p:attrName>
                                        </p:attrNameLst>
                                      </p:cBhvr>
                                      <p:to>
                                        <p:strVal val="visible"/>
                                      </p:to>
                                    </p:set>
                                    <p:animEffect transition="in" filter="fade">
                                      <p:cBhvr>
                                        <p:cTn id="39" dur="500"/>
                                        <p:tgtEl>
                                          <p:spTgt spid="551"/>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552"/>
                                        </p:tgtEl>
                                        <p:attrNameLst>
                                          <p:attrName>style.visibility</p:attrName>
                                        </p:attrNameLst>
                                      </p:cBhvr>
                                      <p:to>
                                        <p:strVal val="visible"/>
                                      </p:to>
                                    </p:set>
                                    <p:animEffect transition="in" filter="fade">
                                      <p:cBhvr>
                                        <p:cTn id="43" dur="500"/>
                                        <p:tgtEl>
                                          <p:spTgt spid="552"/>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553"/>
                                        </p:tgtEl>
                                        <p:attrNameLst>
                                          <p:attrName>style.visibility</p:attrName>
                                        </p:attrNameLst>
                                      </p:cBhvr>
                                      <p:to>
                                        <p:strVal val="visible"/>
                                      </p:to>
                                    </p:set>
                                    <p:animEffect transition="in" filter="fade">
                                      <p:cBhvr>
                                        <p:cTn id="47" dur="500"/>
                                        <p:tgtEl>
                                          <p:spTgt spid="553"/>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554"/>
                                        </p:tgtEl>
                                        <p:attrNameLst>
                                          <p:attrName>style.visibility</p:attrName>
                                        </p:attrNameLst>
                                      </p:cBhvr>
                                      <p:to>
                                        <p:strVal val="visible"/>
                                      </p:to>
                                    </p:set>
                                    <p:animEffect transition="in" filter="fade">
                                      <p:cBhvr>
                                        <p:cTn id="51" dur="500"/>
                                        <p:tgtEl>
                                          <p:spTgt spid="554"/>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555"/>
                                        </p:tgtEl>
                                        <p:attrNameLst>
                                          <p:attrName>style.visibility</p:attrName>
                                        </p:attrNameLst>
                                      </p:cBhvr>
                                      <p:to>
                                        <p:strVal val="visible"/>
                                      </p:to>
                                    </p:set>
                                    <p:animEffect transition="in" filter="fade">
                                      <p:cBhvr>
                                        <p:cTn id="55" dur="500"/>
                                        <p:tgtEl>
                                          <p:spTgt spid="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07EC9"/>
        </a:solidFill>
        <a:effectLst/>
      </p:bgPr>
    </p:bg>
    <p:spTree>
      <p:nvGrpSpPr>
        <p:cNvPr id="1" name="Shape 161"/>
        <p:cNvGrpSpPr/>
        <p:nvPr/>
      </p:nvGrpSpPr>
      <p:grpSpPr>
        <a:xfrm>
          <a:off x="0" y="0"/>
          <a:ext cx="0" cy="0"/>
          <a:chOff x="0" y="0"/>
          <a:chExt cx="0" cy="0"/>
        </a:xfrm>
      </p:grpSpPr>
      <p:sp>
        <p:nvSpPr>
          <p:cNvPr id="162" name="Google Shape;162;p3"/>
          <p:cNvSpPr/>
          <p:nvPr/>
        </p:nvSpPr>
        <p:spPr>
          <a:xfrm flipH="1">
            <a:off x="201556" y="2218948"/>
            <a:ext cx="8744930" cy="2415428"/>
          </a:xfrm>
          <a:prstGeom prst="rect">
            <a:avLst/>
          </a:prstGeom>
          <a:solidFill>
            <a:srgbClr val="003594">
              <a:alpha val="8039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Roboto"/>
              <a:ea typeface="Roboto"/>
              <a:cs typeface="Roboto"/>
              <a:sym typeface="Roboto"/>
            </a:endParaRPr>
          </a:p>
        </p:txBody>
      </p:sp>
      <p:sp>
        <p:nvSpPr>
          <p:cNvPr id="163" name="Google Shape;163;p3"/>
          <p:cNvSpPr txBox="1"/>
          <p:nvPr/>
        </p:nvSpPr>
        <p:spPr>
          <a:xfrm>
            <a:off x="2822698" y="987574"/>
            <a:ext cx="3498605"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d-ID" sz="3000" b="1">
                <a:solidFill>
                  <a:schemeClr val="lt1"/>
                </a:solidFill>
                <a:latin typeface="Roboto Black"/>
                <a:ea typeface="Roboto Black"/>
                <a:cs typeface="Roboto Black"/>
                <a:sym typeface="Roboto Black"/>
              </a:rPr>
              <a:t>WELCOME NOTE</a:t>
            </a:r>
            <a:endParaRPr/>
          </a:p>
        </p:txBody>
      </p:sp>
      <p:sp>
        <p:nvSpPr>
          <p:cNvPr id="164" name="Google Shape;164;p3"/>
          <p:cNvSpPr/>
          <p:nvPr/>
        </p:nvSpPr>
        <p:spPr>
          <a:xfrm>
            <a:off x="3300211" y="1518488"/>
            <a:ext cx="2543579" cy="26225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825">
                <a:solidFill>
                  <a:schemeClr val="lt1"/>
                </a:solidFill>
                <a:latin typeface="Roboto Light"/>
                <a:ea typeface="Roboto Light"/>
                <a:cs typeface="Roboto Light"/>
                <a:sym typeface="Roboto Light"/>
              </a:rPr>
              <a:t>EXECUTIVE SUMMARY</a:t>
            </a:r>
            <a:endParaRPr/>
          </a:p>
        </p:txBody>
      </p:sp>
      <p:sp>
        <p:nvSpPr>
          <p:cNvPr id="165" name="Google Shape;165;p3"/>
          <p:cNvSpPr/>
          <p:nvPr/>
        </p:nvSpPr>
        <p:spPr>
          <a:xfrm>
            <a:off x="1187370" y="2393380"/>
            <a:ext cx="6769260" cy="2144177"/>
          </a:xfrm>
          <a:prstGeom prst="rect">
            <a:avLst/>
          </a:prstGeom>
          <a:noFill/>
          <a:ln>
            <a:noFill/>
          </a:ln>
        </p:spPr>
        <p:txBody>
          <a:bodyPr spcFirstLastPara="1" wrap="square" lIns="91425" tIns="45700" rIns="91425" bIns="45700" anchor="ctr" anchorCtr="0">
            <a:spAutoFit/>
          </a:bodyPr>
          <a:lstStyle/>
          <a:p>
            <a:pPr marL="0" marR="0" lvl="0" indent="0" algn="ctr" rtl="0">
              <a:lnSpc>
                <a:spcPct val="150000"/>
              </a:lnSpc>
              <a:spcBef>
                <a:spcPts val="0"/>
              </a:spcBef>
              <a:spcAft>
                <a:spcPts val="0"/>
              </a:spcAft>
              <a:buNone/>
            </a:pPr>
            <a:r>
              <a:rPr lang="id-ID" sz="1000">
                <a:solidFill>
                  <a:schemeClr val="lt1"/>
                </a:solidFill>
                <a:latin typeface="Roboto Light"/>
                <a:ea typeface="Roboto Light"/>
                <a:cs typeface="Roboto Light"/>
                <a:sym typeface="Roboto Light"/>
              </a:rPr>
              <a:t>Lorem ipsum dolor sit amet, consectetur adipiscing elit. Donec quis sagittis nisl. Morbi eleifend condimentum nulla ut ornare. Etiam odio nunc, malesuada eu est et, iaculis facilisis ante. In ullamcorper porta enim, sed scelerisque urna mollis ac. Quisque sagittis, enim eu hendrerit aliquam, nisi erat congue sem, vitae ultricies dolor libero vel lectus. Nulla facilisi. Curabitur sapien nibh, commodo sed interdum sed, feugiat ac justo. Sed lacinia posuere nibh sit amet tempor. Nullam viverra iaculis felis aliquam elementum. Sed nec ante rhoncus, faucibus massa ac, aliquam justo.</a:t>
            </a:r>
            <a:endParaRPr/>
          </a:p>
          <a:p>
            <a:pPr marL="0" marR="0" lvl="0" indent="0" algn="ctr" rtl="0">
              <a:lnSpc>
                <a:spcPct val="150000"/>
              </a:lnSpc>
              <a:spcBef>
                <a:spcPts val="0"/>
              </a:spcBef>
              <a:spcAft>
                <a:spcPts val="0"/>
              </a:spcAft>
              <a:buNone/>
            </a:pPr>
            <a:endParaRPr sz="1000">
              <a:solidFill>
                <a:schemeClr val="lt1"/>
              </a:solidFill>
              <a:latin typeface="Roboto Light"/>
              <a:ea typeface="Roboto Light"/>
              <a:cs typeface="Roboto Light"/>
              <a:sym typeface="Roboto Light"/>
            </a:endParaRPr>
          </a:p>
          <a:p>
            <a:pPr marL="0" marR="0" lvl="0" indent="0" algn="ctr" rtl="0">
              <a:lnSpc>
                <a:spcPct val="150000"/>
              </a:lnSpc>
              <a:spcBef>
                <a:spcPts val="0"/>
              </a:spcBef>
              <a:spcAft>
                <a:spcPts val="0"/>
              </a:spcAft>
              <a:buNone/>
            </a:pPr>
            <a:r>
              <a:rPr lang="id-ID" sz="1000">
                <a:solidFill>
                  <a:schemeClr val="lt1"/>
                </a:solidFill>
                <a:latin typeface="Roboto Light"/>
                <a:ea typeface="Roboto Light"/>
                <a:cs typeface="Roboto Light"/>
                <a:sym typeface="Roboto Light"/>
              </a:rPr>
              <a:t>Donec vitae nisl vel mauris porta congue ac tristique sapien. Suspendisse suscipit venenatis gravida. In laoreet eros ligula, id dictum metus vulputate non. Sed neque erat, dapibus sit amet aliquam a, malesuada sit amet turpis. Sed a quam metus. Vestibulum et nulla est. Vivamus maximus nibh ipsum, interdum volutpat dui porta a. </a:t>
            </a:r>
            <a:endParaRPr/>
          </a:p>
        </p:txBody>
      </p:sp>
      <p:pic>
        <p:nvPicPr>
          <p:cNvPr id="166" name="Google Shape;166;p3" descr="A picture containing text, clipart&#10;&#10;Description automatically generated"/>
          <p:cNvPicPr preferRelativeResize="0"/>
          <p:nvPr/>
        </p:nvPicPr>
        <p:blipFill rotWithShape="1">
          <a:blip r:embed="rId3">
            <a:alphaModFix/>
          </a:blip>
          <a:srcRect/>
          <a:stretch/>
        </p:blipFill>
        <p:spPr>
          <a:xfrm>
            <a:off x="3807290" y="467256"/>
            <a:ext cx="1529420" cy="48856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500"/>
                                        <p:tgtEl>
                                          <p:spTgt spid="16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4"/>
                                        </p:tgtEl>
                                        <p:attrNameLst>
                                          <p:attrName>style.visibility</p:attrName>
                                        </p:attrNameLst>
                                      </p:cBhvr>
                                      <p:to>
                                        <p:strVal val="visible"/>
                                      </p:to>
                                    </p:set>
                                    <p:animEffect transition="in" filter="fade">
                                      <p:cBhvr>
                                        <p:cTn id="11" dur="500"/>
                                        <p:tgtEl>
                                          <p:spTgt spid="164"/>
                                        </p:tgtEl>
                                      </p:cBhvr>
                                    </p:animEffect>
                                  </p:childTnLst>
                                </p:cTn>
                              </p:par>
                            </p:childTnLst>
                          </p:cTn>
                        </p:par>
                        <p:par>
                          <p:cTn id="12" fill="hold">
                            <p:stCondLst>
                              <p:cond delay="1000"/>
                            </p:stCondLst>
                            <p:childTnLst>
                              <p:par>
                                <p:cTn id="13" presetID="23" presetClass="entr" presetSubtype="16" fill="hold" nodeType="afterEffect">
                                  <p:stCondLst>
                                    <p:cond delay="0"/>
                                  </p:stCondLst>
                                  <p:childTnLst>
                                    <p:set>
                                      <p:cBhvr>
                                        <p:cTn id="14" dur="1" fill="hold">
                                          <p:stCondLst>
                                            <p:cond delay="0"/>
                                          </p:stCondLst>
                                        </p:cTn>
                                        <p:tgtEl>
                                          <p:spTgt spid="162"/>
                                        </p:tgtEl>
                                        <p:attrNameLst>
                                          <p:attrName>style.visibility</p:attrName>
                                        </p:attrNameLst>
                                      </p:cBhvr>
                                      <p:to>
                                        <p:strVal val="visible"/>
                                      </p:to>
                                    </p:set>
                                    <p:anim calcmode="lin" valueType="num">
                                      <p:cBhvr additive="base">
                                        <p:cTn id="15" dur="500"/>
                                        <p:tgtEl>
                                          <p:spTgt spid="162"/>
                                        </p:tgtEl>
                                        <p:attrNameLst>
                                          <p:attrName>ppt_w</p:attrName>
                                        </p:attrNameLst>
                                      </p:cBhvr>
                                      <p:tavLst>
                                        <p:tav tm="0">
                                          <p:val>
                                            <p:strVal val="0"/>
                                          </p:val>
                                        </p:tav>
                                        <p:tav tm="100000">
                                          <p:val>
                                            <p:strVal val="#ppt_w"/>
                                          </p:val>
                                        </p:tav>
                                      </p:tavLst>
                                    </p:anim>
                                    <p:anim calcmode="lin" valueType="num">
                                      <p:cBhvr additive="base">
                                        <p:cTn id="16" dur="500"/>
                                        <p:tgtEl>
                                          <p:spTgt spid="162"/>
                                        </p:tgtEl>
                                        <p:attrNameLst>
                                          <p:attrName>ppt_h</p:attrName>
                                        </p:attrNameLst>
                                      </p:cBhvr>
                                      <p:tavLst>
                                        <p:tav tm="0">
                                          <p:val>
                                            <p:strVal val="0"/>
                                          </p:val>
                                        </p:tav>
                                        <p:tav tm="100000">
                                          <p:val>
                                            <p:strVal val="#ppt_h"/>
                                          </p:val>
                                        </p:tav>
                                      </p:tavLst>
                                    </p:anim>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65"/>
                                        </p:tgtEl>
                                        <p:attrNameLst>
                                          <p:attrName>style.visibility</p:attrName>
                                        </p:attrNameLst>
                                      </p:cBhvr>
                                      <p:to>
                                        <p:strVal val="visible"/>
                                      </p:to>
                                    </p:set>
                                    <p:animEffect transition="in" filter="fade">
                                      <p:cBhvr>
                                        <p:cTn id="20" dur="5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3594"/>
        </a:solidFill>
        <a:effectLst/>
      </p:bgPr>
    </p:bg>
    <p:spTree>
      <p:nvGrpSpPr>
        <p:cNvPr id="1" name="Shape 560"/>
        <p:cNvGrpSpPr/>
        <p:nvPr/>
      </p:nvGrpSpPr>
      <p:grpSpPr>
        <a:xfrm>
          <a:off x="0" y="0"/>
          <a:ext cx="0" cy="0"/>
          <a:chOff x="0" y="0"/>
          <a:chExt cx="0" cy="0"/>
        </a:xfrm>
      </p:grpSpPr>
      <p:sp>
        <p:nvSpPr>
          <p:cNvPr id="561" name="Google Shape;561;p32"/>
          <p:cNvSpPr txBox="1"/>
          <p:nvPr/>
        </p:nvSpPr>
        <p:spPr>
          <a:xfrm>
            <a:off x="91321" y="2958930"/>
            <a:ext cx="9274399"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d-ID" sz="3000" b="1">
                <a:solidFill>
                  <a:schemeClr val="lt1"/>
                </a:solidFill>
                <a:latin typeface="Roboto Black"/>
                <a:ea typeface="Roboto Black"/>
                <a:cs typeface="Roboto Black"/>
                <a:sym typeface="Roboto Black"/>
              </a:rPr>
              <a:t>CASE STUDIES</a:t>
            </a:r>
            <a:endParaRPr/>
          </a:p>
        </p:txBody>
      </p:sp>
      <p:pic>
        <p:nvPicPr>
          <p:cNvPr id="562" name="Google Shape;562;p32"/>
          <p:cNvPicPr preferRelativeResize="0"/>
          <p:nvPr/>
        </p:nvPicPr>
        <p:blipFill rotWithShape="1">
          <a:blip r:embed="rId3">
            <a:alphaModFix/>
          </a:blip>
          <a:srcRect/>
          <a:stretch/>
        </p:blipFill>
        <p:spPr>
          <a:xfrm>
            <a:off x="3072694" y="1437909"/>
            <a:ext cx="2998609" cy="9578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1"/>
                                        </p:tgtEl>
                                        <p:attrNameLst>
                                          <p:attrName>style.visibility</p:attrName>
                                        </p:attrNameLst>
                                      </p:cBhvr>
                                      <p:to>
                                        <p:strVal val="visible"/>
                                      </p:to>
                                    </p:set>
                                    <p:animEffect transition="in" filter="fade">
                                      <p:cBhvr>
                                        <p:cTn id="7" dur="500"/>
                                        <p:tgtEl>
                                          <p:spTgt spid="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pic>
        <p:nvPicPr>
          <p:cNvPr id="567" name="Google Shape;567;p33"/>
          <p:cNvPicPr preferRelativeResize="0">
            <a:picLocks noGrp="1"/>
          </p:cNvPicPr>
          <p:nvPr>
            <p:ph type="pic" idx="2"/>
          </p:nvPr>
        </p:nvPicPr>
        <p:blipFill rotWithShape="1">
          <a:blip r:embed="rId3">
            <a:alphaModFix/>
          </a:blip>
          <a:srcRect/>
          <a:stretch/>
        </p:blipFill>
        <p:spPr>
          <a:xfrm>
            <a:off x="125359" y="99001"/>
            <a:ext cx="8893200" cy="4945500"/>
          </a:xfrm>
          <a:prstGeom prst="rect">
            <a:avLst/>
          </a:prstGeom>
          <a:noFill/>
          <a:ln>
            <a:noFill/>
          </a:ln>
        </p:spPr>
      </p:pic>
      <p:sp>
        <p:nvSpPr>
          <p:cNvPr id="568" name="Google Shape;568;p33"/>
          <p:cNvSpPr/>
          <p:nvPr/>
        </p:nvSpPr>
        <p:spPr>
          <a:xfrm flipH="1">
            <a:off x="125359" y="1739308"/>
            <a:ext cx="4446641" cy="1664884"/>
          </a:xfrm>
          <a:prstGeom prst="rect">
            <a:avLst/>
          </a:prstGeom>
          <a:solidFill>
            <a:srgbClr val="0035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Roboto"/>
              <a:ea typeface="Roboto"/>
              <a:cs typeface="Roboto"/>
              <a:sym typeface="Roboto"/>
            </a:endParaRPr>
          </a:p>
        </p:txBody>
      </p:sp>
      <p:sp>
        <p:nvSpPr>
          <p:cNvPr id="569" name="Google Shape;569;p33"/>
          <p:cNvSpPr/>
          <p:nvPr/>
        </p:nvSpPr>
        <p:spPr>
          <a:xfrm>
            <a:off x="378372" y="1961326"/>
            <a:ext cx="4010188" cy="122084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1000">
                <a:solidFill>
                  <a:schemeClr val="lt1"/>
                </a:solidFill>
                <a:latin typeface="Roboto Light"/>
                <a:ea typeface="Roboto Light"/>
                <a:cs typeface="Roboto Light"/>
                <a:sym typeface="Roboto Light"/>
              </a:rPr>
              <a:t>Lorem ipsum dolor sit amet, consectetur adipiscing elit. Donec quis sagittis nisl. Morbi eleifend condimentum nulla ut ornare. Etiam odio nunc, malesuada eu est et, iaculis facilisis ante. In ullamcorper porta enim, sed scelerisque urna mollis ac. Quisque sagittis, enim eu hendrerit aliquam, nisi erat congue sem, vitae</a:t>
            </a:r>
            <a:endParaRPr sz="1000">
              <a:solidFill>
                <a:schemeClr val="lt1"/>
              </a:solidFill>
              <a:latin typeface="Roboto Light"/>
              <a:ea typeface="Roboto Light"/>
              <a:cs typeface="Roboto Light"/>
              <a:sym typeface="Roboto Light"/>
            </a:endParaRPr>
          </a:p>
        </p:txBody>
      </p:sp>
      <p:sp>
        <p:nvSpPr>
          <p:cNvPr id="570" name="Google Shape;570;p33"/>
          <p:cNvSpPr txBox="1"/>
          <p:nvPr/>
        </p:nvSpPr>
        <p:spPr>
          <a:xfrm>
            <a:off x="5523531" y="2529474"/>
            <a:ext cx="3242097" cy="553998"/>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id-ID" sz="3000" b="1">
                <a:solidFill>
                  <a:schemeClr val="accent2"/>
                </a:solidFill>
                <a:latin typeface="Roboto Black"/>
                <a:ea typeface="Roboto Black"/>
                <a:cs typeface="Roboto Black"/>
                <a:sym typeface="Roboto Black"/>
              </a:rPr>
              <a:t>CLIENT NAME</a:t>
            </a:r>
            <a:endParaRPr/>
          </a:p>
        </p:txBody>
      </p:sp>
      <p:sp>
        <p:nvSpPr>
          <p:cNvPr id="571" name="Google Shape;571;p33"/>
          <p:cNvSpPr/>
          <p:nvPr/>
        </p:nvSpPr>
        <p:spPr>
          <a:xfrm>
            <a:off x="5523531" y="3019239"/>
            <a:ext cx="2543579" cy="26225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25" b="1">
                <a:solidFill>
                  <a:schemeClr val="accent2"/>
                </a:solidFill>
                <a:latin typeface="Roboto"/>
                <a:ea typeface="Roboto"/>
                <a:cs typeface="Roboto"/>
                <a:sym typeface="Roboto"/>
              </a:rPr>
              <a:t>SERVICE PROVIDED</a:t>
            </a:r>
            <a:endParaRPr/>
          </a:p>
        </p:txBody>
      </p:sp>
      <p:pic>
        <p:nvPicPr>
          <p:cNvPr id="572" name="Google Shape;572;p33"/>
          <p:cNvPicPr preferRelativeResize="0"/>
          <p:nvPr/>
        </p:nvPicPr>
        <p:blipFill rotWithShape="1">
          <a:blip r:embed="rId4">
            <a:alphaModFix/>
          </a:blip>
          <a:srcRect l="69" r="69"/>
          <a:stretch/>
        </p:blipFill>
        <p:spPr>
          <a:xfrm>
            <a:off x="5644055" y="1952265"/>
            <a:ext cx="1828800" cy="584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0"/>
                                        </p:tgtEl>
                                        <p:attrNameLst>
                                          <p:attrName>style.visibility</p:attrName>
                                        </p:attrNameLst>
                                      </p:cBhvr>
                                      <p:to>
                                        <p:strVal val="visible"/>
                                      </p:to>
                                    </p:set>
                                    <p:animEffect transition="in" filter="fade">
                                      <p:cBhvr>
                                        <p:cTn id="7" dur="500"/>
                                        <p:tgtEl>
                                          <p:spTgt spid="57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71"/>
                                        </p:tgtEl>
                                        <p:attrNameLst>
                                          <p:attrName>style.visibility</p:attrName>
                                        </p:attrNameLst>
                                      </p:cBhvr>
                                      <p:to>
                                        <p:strVal val="visible"/>
                                      </p:to>
                                    </p:set>
                                    <p:animEffect transition="in" filter="fade">
                                      <p:cBhvr>
                                        <p:cTn id="11" dur="500"/>
                                        <p:tgtEl>
                                          <p:spTgt spid="57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69"/>
                                        </p:tgtEl>
                                        <p:attrNameLst>
                                          <p:attrName>style.visibility</p:attrName>
                                        </p:attrNameLst>
                                      </p:cBhvr>
                                      <p:to>
                                        <p:strVal val="visible"/>
                                      </p:to>
                                    </p:set>
                                    <p:animEffect transition="in" filter="fade">
                                      <p:cBhvr>
                                        <p:cTn id="15" dur="500"/>
                                        <p:tgtEl>
                                          <p:spTgt spid="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34"/>
          <p:cNvSpPr/>
          <p:nvPr/>
        </p:nvSpPr>
        <p:spPr>
          <a:xfrm>
            <a:off x="0" y="0"/>
            <a:ext cx="9144000" cy="5143500"/>
          </a:xfrm>
          <a:prstGeom prst="rect">
            <a:avLst/>
          </a:prstGeom>
          <a:solidFill>
            <a:srgbClr val="0073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Roboto"/>
              <a:ea typeface="Roboto"/>
              <a:cs typeface="Roboto"/>
              <a:sym typeface="Roboto"/>
            </a:endParaRPr>
          </a:p>
        </p:txBody>
      </p:sp>
      <p:sp>
        <p:nvSpPr>
          <p:cNvPr id="578" name="Google Shape;578;p34"/>
          <p:cNvSpPr/>
          <p:nvPr/>
        </p:nvSpPr>
        <p:spPr>
          <a:xfrm>
            <a:off x="718721" y="2815211"/>
            <a:ext cx="3447902" cy="145167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1000">
                <a:solidFill>
                  <a:schemeClr val="lt1"/>
                </a:solidFill>
                <a:latin typeface="Roboto Light"/>
                <a:ea typeface="Roboto Light"/>
                <a:cs typeface="Roboto Light"/>
                <a:sym typeface="Roboto Light"/>
              </a:rPr>
              <a:t>Lorem ipsum dolor sit amet, consectetur adipiscing elit. Donec quis sagittis nisl. Morbi eleifend condimentum nulla ut ornare. Etiam odio nunc, malesuada eu est et, iaculis facilisis ante. In ullamcorper porta enim, sed scelerisque urna mollis ac. Quisque sagittis, enim eu hendrerit aliquam, nisi erat congue sem, vitae</a:t>
            </a:r>
            <a:endParaRPr sz="1000">
              <a:solidFill>
                <a:schemeClr val="lt1"/>
              </a:solidFill>
              <a:latin typeface="Roboto Light"/>
              <a:ea typeface="Roboto Light"/>
              <a:cs typeface="Roboto Light"/>
              <a:sym typeface="Roboto Light"/>
            </a:endParaRPr>
          </a:p>
        </p:txBody>
      </p:sp>
      <p:sp>
        <p:nvSpPr>
          <p:cNvPr id="579" name="Google Shape;579;p34"/>
          <p:cNvSpPr txBox="1"/>
          <p:nvPr/>
        </p:nvSpPr>
        <p:spPr>
          <a:xfrm>
            <a:off x="716554" y="1301363"/>
            <a:ext cx="3242097" cy="553998"/>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id-ID" sz="3000" b="1">
                <a:solidFill>
                  <a:schemeClr val="lt1"/>
                </a:solidFill>
                <a:latin typeface="Roboto Black"/>
                <a:ea typeface="Roboto Black"/>
                <a:cs typeface="Roboto Black"/>
                <a:sym typeface="Roboto Black"/>
              </a:rPr>
              <a:t>CLIENT NAME</a:t>
            </a:r>
            <a:endParaRPr/>
          </a:p>
        </p:txBody>
      </p:sp>
      <p:sp>
        <p:nvSpPr>
          <p:cNvPr id="580" name="Google Shape;580;p34"/>
          <p:cNvSpPr/>
          <p:nvPr/>
        </p:nvSpPr>
        <p:spPr>
          <a:xfrm>
            <a:off x="737574" y="1791128"/>
            <a:ext cx="2543579" cy="26225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25" b="1">
                <a:solidFill>
                  <a:schemeClr val="lt1"/>
                </a:solidFill>
                <a:latin typeface="Roboto"/>
                <a:ea typeface="Roboto"/>
                <a:cs typeface="Roboto"/>
                <a:sym typeface="Roboto"/>
              </a:rPr>
              <a:t>SERVICE PROVIDED</a:t>
            </a:r>
            <a:endParaRPr/>
          </a:p>
        </p:txBody>
      </p:sp>
      <p:pic>
        <p:nvPicPr>
          <p:cNvPr id="581" name="Google Shape;581;p34"/>
          <p:cNvPicPr preferRelativeResize="0">
            <a:picLocks noGrp="1"/>
          </p:cNvPicPr>
          <p:nvPr>
            <p:ph type="pic" idx="2"/>
          </p:nvPr>
        </p:nvPicPr>
        <p:blipFill rotWithShape="1">
          <a:blip r:embed="rId3">
            <a:alphaModFix/>
          </a:blip>
          <a:srcRect l="18285" t="-627" r="31715" b="-627"/>
          <a:stretch/>
        </p:blipFill>
        <p:spPr>
          <a:xfrm>
            <a:off x="4572000" y="-32550"/>
            <a:ext cx="4572000" cy="5208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8"/>
                                        </p:tgtEl>
                                        <p:attrNameLst>
                                          <p:attrName>style.visibility</p:attrName>
                                        </p:attrNameLst>
                                      </p:cBhvr>
                                      <p:to>
                                        <p:strVal val="visible"/>
                                      </p:to>
                                    </p:set>
                                    <p:animEffect transition="in" filter="fade">
                                      <p:cBhvr>
                                        <p:cTn id="7" dur="500"/>
                                        <p:tgtEl>
                                          <p:spTgt spid="57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79"/>
                                        </p:tgtEl>
                                        <p:attrNameLst>
                                          <p:attrName>style.visibility</p:attrName>
                                        </p:attrNameLst>
                                      </p:cBhvr>
                                      <p:to>
                                        <p:strVal val="visible"/>
                                      </p:to>
                                    </p:set>
                                    <p:animEffect transition="in" filter="fade">
                                      <p:cBhvr>
                                        <p:cTn id="11" dur="500"/>
                                        <p:tgtEl>
                                          <p:spTgt spid="57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80"/>
                                        </p:tgtEl>
                                        <p:attrNameLst>
                                          <p:attrName>style.visibility</p:attrName>
                                        </p:attrNameLst>
                                      </p:cBhvr>
                                      <p:to>
                                        <p:strVal val="visible"/>
                                      </p:to>
                                    </p:set>
                                    <p:animEffect transition="in" filter="fade">
                                      <p:cBhvr>
                                        <p:cTn id="15" dur="500"/>
                                        <p:tgtEl>
                                          <p:spTgt spid="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407EC9"/>
        </a:solidFill>
        <a:effectLst/>
      </p:bgPr>
    </p:bg>
    <p:spTree>
      <p:nvGrpSpPr>
        <p:cNvPr id="1" name="Shape 585"/>
        <p:cNvGrpSpPr/>
        <p:nvPr/>
      </p:nvGrpSpPr>
      <p:grpSpPr>
        <a:xfrm>
          <a:off x="0" y="0"/>
          <a:ext cx="0" cy="0"/>
          <a:chOff x="0" y="0"/>
          <a:chExt cx="0" cy="0"/>
        </a:xfrm>
      </p:grpSpPr>
      <p:sp>
        <p:nvSpPr>
          <p:cNvPr id="586" name="Google Shape;586;p35"/>
          <p:cNvSpPr txBox="1"/>
          <p:nvPr/>
        </p:nvSpPr>
        <p:spPr>
          <a:xfrm>
            <a:off x="91321" y="2958930"/>
            <a:ext cx="9274399"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d-ID" sz="3000" b="1">
                <a:solidFill>
                  <a:schemeClr val="lt1"/>
                </a:solidFill>
                <a:latin typeface="Roboto Black"/>
                <a:ea typeface="Roboto Black"/>
                <a:cs typeface="Roboto Black"/>
                <a:sym typeface="Roboto Black"/>
              </a:rPr>
              <a:t>TESTIMONIALS</a:t>
            </a:r>
            <a:endParaRPr/>
          </a:p>
        </p:txBody>
      </p:sp>
      <p:pic>
        <p:nvPicPr>
          <p:cNvPr id="587" name="Google Shape;587;p35"/>
          <p:cNvPicPr preferRelativeResize="0"/>
          <p:nvPr/>
        </p:nvPicPr>
        <p:blipFill rotWithShape="1">
          <a:blip r:embed="rId3">
            <a:alphaModFix/>
          </a:blip>
          <a:srcRect/>
          <a:stretch/>
        </p:blipFill>
        <p:spPr>
          <a:xfrm>
            <a:off x="3072694" y="1437909"/>
            <a:ext cx="2998609" cy="9578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6"/>
                                        </p:tgtEl>
                                        <p:attrNameLst>
                                          <p:attrName>style.visibility</p:attrName>
                                        </p:attrNameLst>
                                      </p:cBhvr>
                                      <p:to>
                                        <p:strVal val="visible"/>
                                      </p:to>
                                    </p:set>
                                    <p:animEffect transition="in" filter="fade">
                                      <p:cBhvr>
                                        <p:cTn id="7" dur="500"/>
                                        <p:tgtEl>
                                          <p:spTgt spid="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36"/>
          <p:cNvSpPr/>
          <p:nvPr/>
        </p:nvSpPr>
        <p:spPr>
          <a:xfrm>
            <a:off x="1637475" y="4229608"/>
            <a:ext cx="1813336" cy="38664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675">
                <a:solidFill>
                  <a:schemeClr val="dk1"/>
                </a:solidFill>
                <a:latin typeface="Roboto"/>
                <a:ea typeface="Roboto"/>
                <a:cs typeface="Roboto"/>
                <a:sym typeface="Roboto"/>
              </a:rPr>
              <a:t>Your tread must be light and sure, as though your path were upon rice pape</a:t>
            </a:r>
            <a:endParaRPr/>
          </a:p>
        </p:txBody>
      </p:sp>
      <p:sp>
        <p:nvSpPr>
          <p:cNvPr id="593" name="Google Shape;593;p36"/>
          <p:cNvSpPr/>
          <p:nvPr/>
        </p:nvSpPr>
        <p:spPr>
          <a:xfrm>
            <a:off x="1715404" y="3689548"/>
            <a:ext cx="1674185"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825" b="1">
                <a:solidFill>
                  <a:schemeClr val="dk1"/>
                </a:solidFill>
                <a:latin typeface="Roboto"/>
                <a:ea typeface="Roboto"/>
                <a:cs typeface="Roboto"/>
                <a:sym typeface="Roboto"/>
              </a:rPr>
              <a:t>ADAM SMITH</a:t>
            </a:r>
            <a:endParaRPr/>
          </a:p>
        </p:txBody>
      </p:sp>
      <p:sp>
        <p:nvSpPr>
          <p:cNvPr id="594" name="Google Shape;594;p36"/>
          <p:cNvSpPr/>
          <p:nvPr/>
        </p:nvSpPr>
        <p:spPr>
          <a:xfrm>
            <a:off x="5652121" y="3689548"/>
            <a:ext cx="1674185"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825" b="1">
                <a:solidFill>
                  <a:schemeClr val="dk1"/>
                </a:solidFill>
                <a:latin typeface="Roboto"/>
                <a:ea typeface="Roboto"/>
                <a:cs typeface="Roboto"/>
                <a:sym typeface="Roboto"/>
              </a:rPr>
              <a:t>JORDAN</a:t>
            </a:r>
            <a:endParaRPr/>
          </a:p>
        </p:txBody>
      </p:sp>
      <p:sp>
        <p:nvSpPr>
          <p:cNvPr id="595" name="Google Shape;595;p36"/>
          <p:cNvSpPr/>
          <p:nvPr/>
        </p:nvSpPr>
        <p:spPr>
          <a:xfrm>
            <a:off x="5574192" y="4226251"/>
            <a:ext cx="1813336" cy="38664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675">
                <a:solidFill>
                  <a:schemeClr val="dk1"/>
                </a:solidFill>
                <a:latin typeface="Roboto"/>
                <a:ea typeface="Roboto"/>
                <a:cs typeface="Roboto"/>
                <a:sym typeface="Roboto"/>
              </a:rPr>
              <a:t>Your tread must be light and sure, as though your path were upon rice pape</a:t>
            </a:r>
            <a:endParaRPr/>
          </a:p>
        </p:txBody>
      </p:sp>
      <p:sp>
        <p:nvSpPr>
          <p:cNvPr id="596" name="Google Shape;596;p36"/>
          <p:cNvSpPr/>
          <p:nvPr/>
        </p:nvSpPr>
        <p:spPr>
          <a:xfrm>
            <a:off x="1461211" y="4013584"/>
            <a:ext cx="2192688" cy="25404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788">
                <a:solidFill>
                  <a:schemeClr val="dk1"/>
                </a:solidFill>
                <a:latin typeface="Roboto"/>
                <a:ea typeface="Roboto"/>
                <a:cs typeface="Roboto"/>
                <a:sym typeface="Roboto"/>
              </a:rPr>
              <a:t>TITLE</a:t>
            </a:r>
            <a:endParaRPr/>
          </a:p>
        </p:txBody>
      </p:sp>
      <p:sp>
        <p:nvSpPr>
          <p:cNvPr id="597" name="Google Shape;597;p36"/>
          <p:cNvSpPr/>
          <p:nvPr/>
        </p:nvSpPr>
        <p:spPr>
          <a:xfrm>
            <a:off x="5365514" y="4013584"/>
            <a:ext cx="2192688" cy="25404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788">
                <a:solidFill>
                  <a:schemeClr val="dk1"/>
                </a:solidFill>
                <a:latin typeface="Roboto"/>
                <a:ea typeface="Roboto"/>
                <a:cs typeface="Roboto"/>
                <a:sym typeface="Roboto"/>
              </a:rPr>
              <a:t>TITLE</a:t>
            </a:r>
            <a:endParaRPr/>
          </a:p>
        </p:txBody>
      </p:sp>
      <p:sp>
        <p:nvSpPr>
          <p:cNvPr id="598" name="Google Shape;598;p36"/>
          <p:cNvSpPr>
            <a:spLocks noGrp="1"/>
          </p:cNvSpPr>
          <p:nvPr>
            <p:ph type="pic" idx="2"/>
          </p:nvPr>
        </p:nvSpPr>
        <p:spPr>
          <a:xfrm>
            <a:off x="1601113" y="1706568"/>
            <a:ext cx="1728899" cy="1730364"/>
          </a:xfrm>
          <a:prstGeom prst="ellipse">
            <a:avLst/>
          </a:prstGeom>
          <a:noFill/>
          <a:ln>
            <a:noFill/>
          </a:ln>
        </p:spPr>
        <p:txBody>
          <a:bodyPr spcFirstLastPara="1" wrap="square" lIns="91425" tIns="45700" rIns="91425" bIns="45700" anchor="t" anchorCtr="0">
            <a:noAutofit/>
          </a:bodyPr>
          <a:lstStyle/>
          <a:p>
            <a:pPr marL="0" lvl="0" indent="0" algn="l" rtl="0">
              <a:spcBef>
                <a:spcPts val="750"/>
              </a:spcBef>
              <a:spcAft>
                <a:spcPts val="0"/>
              </a:spcAft>
              <a:buNone/>
            </a:pPr>
            <a:endParaRPr/>
          </a:p>
        </p:txBody>
      </p:sp>
      <p:sp>
        <p:nvSpPr>
          <p:cNvPr id="599" name="Google Shape;599;p36"/>
          <p:cNvSpPr>
            <a:spLocks noGrp="1"/>
          </p:cNvSpPr>
          <p:nvPr>
            <p:ph type="pic" idx="3"/>
          </p:nvPr>
        </p:nvSpPr>
        <p:spPr>
          <a:xfrm>
            <a:off x="5597408" y="1706568"/>
            <a:ext cx="1728899" cy="1730364"/>
          </a:xfrm>
          <a:prstGeom prst="ellipse">
            <a:avLst/>
          </a:prstGeom>
          <a:noFill/>
          <a:ln>
            <a:noFill/>
          </a:ln>
        </p:spPr>
        <p:txBody>
          <a:bodyPr spcFirstLastPara="1" wrap="square" lIns="91425" tIns="45700" rIns="91425" bIns="45700" anchor="t" anchorCtr="0">
            <a:noAutofit/>
          </a:bodyPr>
          <a:lstStyle/>
          <a:p>
            <a:pPr marL="0" lvl="0" indent="0" algn="l" rtl="0">
              <a:spcBef>
                <a:spcPts val="750"/>
              </a:spcBef>
              <a:spcAft>
                <a:spcPts val="0"/>
              </a:spcAft>
              <a:buNone/>
            </a:pPr>
            <a:endParaRPr/>
          </a:p>
        </p:txBody>
      </p:sp>
      <p:sp>
        <p:nvSpPr>
          <p:cNvPr id="600" name="Google Shape;600;p36"/>
          <p:cNvSpPr txBox="1"/>
          <p:nvPr/>
        </p:nvSpPr>
        <p:spPr>
          <a:xfrm>
            <a:off x="2822698" y="850940"/>
            <a:ext cx="3498605"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d-ID" sz="3000" b="1">
                <a:solidFill>
                  <a:srgbClr val="003594"/>
                </a:solidFill>
                <a:latin typeface="Roboto Black"/>
                <a:ea typeface="Roboto Black"/>
                <a:cs typeface="Roboto Black"/>
                <a:sym typeface="Roboto Black"/>
              </a:rPr>
              <a:t>TESTIMONIALS</a:t>
            </a:r>
            <a:endParaRPr>
              <a:solidFill>
                <a:srgbClr val="003594"/>
              </a:solidFill>
            </a:endParaRPr>
          </a:p>
        </p:txBody>
      </p:sp>
      <p:sp>
        <p:nvSpPr>
          <p:cNvPr id="601" name="Google Shape;601;p36"/>
          <p:cNvSpPr/>
          <p:nvPr/>
        </p:nvSpPr>
        <p:spPr>
          <a:xfrm>
            <a:off x="3300211" y="1339814"/>
            <a:ext cx="2543579" cy="26225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825">
                <a:solidFill>
                  <a:srgbClr val="003594"/>
                </a:solidFill>
                <a:latin typeface="Roboto Light"/>
                <a:ea typeface="Roboto Light"/>
                <a:cs typeface="Roboto Light"/>
                <a:sym typeface="Roboto Light"/>
              </a:rPr>
              <a:t>SUBTITLE</a:t>
            </a:r>
            <a:endParaRPr>
              <a:solidFill>
                <a:srgbClr val="003594"/>
              </a:solidFill>
            </a:endParaRPr>
          </a:p>
        </p:txBody>
      </p:sp>
      <p:pic>
        <p:nvPicPr>
          <p:cNvPr id="602" name="Google Shape;602;p36"/>
          <p:cNvPicPr preferRelativeResize="0"/>
          <p:nvPr/>
        </p:nvPicPr>
        <p:blipFill rotWithShape="1">
          <a:blip r:embed="rId3">
            <a:alphaModFix/>
          </a:blip>
          <a:srcRect l="69" r="69"/>
          <a:stretch/>
        </p:blipFill>
        <p:spPr>
          <a:xfrm>
            <a:off x="3807291" y="330622"/>
            <a:ext cx="1529417" cy="4885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3"/>
                                        </p:tgtEl>
                                        <p:attrNameLst>
                                          <p:attrName>style.visibility</p:attrName>
                                        </p:attrNameLst>
                                      </p:cBhvr>
                                      <p:to>
                                        <p:strVal val="visible"/>
                                      </p:to>
                                    </p:set>
                                    <p:animEffect transition="in" filter="fade">
                                      <p:cBhvr>
                                        <p:cTn id="7" dur="500"/>
                                        <p:tgtEl>
                                          <p:spTgt spid="59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96"/>
                                        </p:tgtEl>
                                        <p:attrNameLst>
                                          <p:attrName>style.visibility</p:attrName>
                                        </p:attrNameLst>
                                      </p:cBhvr>
                                      <p:to>
                                        <p:strVal val="visible"/>
                                      </p:to>
                                    </p:set>
                                    <p:animEffect transition="in" filter="fade">
                                      <p:cBhvr>
                                        <p:cTn id="11" dur="500"/>
                                        <p:tgtEl>
                                          <p:spTgt spid="59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92"/>
                                        </p:tgtEl>
                                        <p:attrNameLst>
                                          <p:attrName>style.visibility</p:attrName>
                                        </p:attrNameLst>
                                      </p:cBhvr>
                                      <p:to>
                                        <p:strVal val="visible"/>
                                      </p:to>
                                    </p:set>
                                    <p:animEffect transition="in" filter="fade">
                                      <p:cBhvr>
                                        <p:cTn id="15" dur="500"/>
                                        <p:tgtEl>
                                          <p:spTgt spid="59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94"/>
                                        </p:tgtEl>
                                        <p:attrNameLst>
                                          <p:attrName>style.visibility</p:attrName>
                                        </p:attrNameLst>
                                      </p:cBhvr>
                                      <p:to>
                                        <p:strVal val="visible"/>
                                      </p:to>
                                    </p:set>
                                    <p:animEffect transition="in" filter="fade">
                                      <p:cBhvr>
                                        <p:cTn id="19" dur="500"/>
                                        <p:tgtEl>
                                          <p:spTgt spid="59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97"/>
                                        </p:tgtEl>
                                        <p:attrNameLst>
                                          <p:attrName>style.visibility</p:attrName>
                                        </p:attrNameLst>
                                      </p:cBhvr>
                                      <p:to>
                                        <p:strVal val="visible"/>
                                      </p:to>
                                    </p:set>
                                    <p:animEffect transition="in" filter="fade">
                                      <p:cBhvr>
                                        <p:cTn id="23" dur="500"/>
                                        <p:tgtEl>
                                          <p:spTgt spid="59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95"/>
                                        </p:tgtEl>
                                        <p:attrNameLst>
                                          <p:attrName>style.visibility</p:attrName>
                                        </p:attrNameLst>
                                      </p:cBhvr>
                                      <p:to>
                                        <p:strVal val="visible"/>
                                      </p:to>
                                    </p:set>
                                    <p:animEffect transition="in" filter="fade">
                                      <p:cBhvr>
                                        <p:cTn id="27" dur="500"/>
                                        <p:tgtEl>
                                          <p:spTgt spid="595"/>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600"/>
                                        </p:tgtEl>
                                        <p:attrNameLst>
                                          <p:attrName>style.visibility</p:attrName>
                                        </p:attrNameLst>
                                      </p:cBhvr>
                                      <p:to>
                                        <p:strVal val="visible"/>
                                      </p:to>
                                    </p:set>
                                    <p:animEffect transition="in" filter="fade">
                                      <p:cBhvr>
                                        <p:cTn id="31" dur="500"/>
                                        <p:tgtEl>
                                          <p:spTgt spid="600"/>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601"/>
                                        </p:tgtEl>
                                        <p:attrNameLst>
                                          <p:attrName>style.visibility</p:attrName>
                                        </p:attrNameLst>
                                      </p:cBhvr>
                                      <p:to>
                                        <p:strVal val="visible"/>
                                      </p:to>
                                    </p:set>
                                    <p:animEffect transition="in" filter="fade">
                                      <p:cBhvr>
                                        <p:cTn id="35" dur="500"/>
                                        <p:tgtEl>
                                          <p:spTgt spid="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7367"/>
        </a:solidFill>
        <a:effectLst/>
      </p:bgPr>
    </p:bg>
    <p:spTree>
      <p:nvGrpSpPr>
        <p:cNvPr id="1" name="Shape 606"/>
        <p:cNvGrpSpPr/>
        <p:nvPr/>
      </p:nvGrpSpPr>
      <p:grpSpPr>
        <a:xfrm>
          <a:off x="0" y="0"/>
          <a:ext cx="0" cy="0"/>
          <a:chOff x="0" y="0"/>
          <a:chExt cx="0" cy="0"/>
        </a:xfrm>
      </p:grpSpPr>
      <p:sp>
        <p:nvSpPr>
          <p:cNvPr id="607" name="Google Shape;607;p37"/>
          <p:cNvSpPr txBox="1"/>
          <p:nvPr/>
        </p:nvSpPr>
        <p:spPr>
          <a:xfrm>
            <a:off x="91321" y="2958930"/>
            <a:ext cx="9274399"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d-ID" sz="3000" b="1">
                <a:solidFill>
                  <a:schemeClr val="lt1"/>
                </a:solidFill>
                <a:latin typeface="Roboto Black"/>
                <a:ea typeface="Roboto Black"/>
                <a:cs typeface="Roboto Black"/>
                <a:sym typeface="Roboto Black"/>
              </a:rPr>
              <a:t>CONTACT</a:t>
            </a:r>
            <a:endParaRPr/>
          </a:p>
        </p:txBody>
      </p:sp>
      <p:pic>
        <p:nvPicPr>
          <p:cNvPr id="608" name="Google Shape;608;p37"/>
          <p:cNvPicPr preferRelativeResize="0"/>
          <p:nvPr/>
        </p:nvPicPr>
        <p:blipFill rotWithShape="1">
          <a:blip r:embed="rId3">
            <a:alphaModFix/>
          </a:blip>
          <a:srcRect/>
          <a:stretch/>
        </p:blipFill>
        <p:spPr>
          <a:xfrm>
            <a:off x="3072694" y="1437909"/>
            <a:ext cx="2998609" cy="9578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07"/>
                                        </p:tgtEl>
                                        <p:attrNameLst>
                                          <p:attrName>style.visibility</p:attrName>
                                        </p:attrNameLst>
                                      </p:cBhvr>
                                      <p:to>
                                        <p:strVal val="visible"/>
                                      </p:to>
                                    </p:set>
                                    <p:animEffect transition="in" filter="fade">
                                      <p:cBhvr>
                                        <p:cTn id="7" dur="500"/>
                                        <p:tgtEl>
                                          <p:spTgt spid="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38"/>
          <p:cNvSpPr/>
          <p:nvPr/>
        </p:nvSpPr>
        <p:spPr>
          <a:xfrm>
            <a:off x="391280" y="3239225"/>
            <a:ext cx="2389800" cy="3807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1400">
                <a:solidFill>
                  <a:srgbClr val="007367"/>
                </a:solidFill>
                <a:latin typeface="Roboto Light"/>
                <a:ea typeface="Roboto Light"/>
                <a:cs typeface="Roboto Light"/>
                <a:sym typeface="Roboto Light"/>
              </a:rPr>
              <a:t>www.mountainseed.com</a:t>
            </a:r>
            <a:endParaRPr sz="1400">
              <a:solidFill>
                <a:srgbClr val="007367"/>
              </a:solidFill>
              <a:latin typeface="Roboto Light"/>
              <a:ea typeface="Roboto Light"/>
              <a:cs typeface="Roboto Light"/>
              <a:sym typeface="Roboto Light"/>
            </a:endParaRPr>
          </a:p>
        </p:txBody>
      </p:sp>
      <p:sp>
        <p:nvSpPr>
          <p:cNvPr id="614" name="Google Shape;614;p38"/>
          <p:cNvSpPr/>
          <p:nvPr/>
        </p:nvSpPr>
        <p:spPr>
          <a:xfrm>
            <a:off x="5553298" y="3239226"/>
            <a:ext cx="3304500" cy="7029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1400">
                <a:solidFill>
                  <a:srgbClr val="007367"/>
                </a:solidFill>
                <a:latin typeface="Roboto Light"/>
                <a:ea typeface="Roboto Light"/>
                <a:cs typeface="Roboto Light"/>
                <a:sym typeface="Roboto Light"/>
              </a:rPr>
              <a:t>2100 Powers Ferry Rd SE #410</a:t>
            </a:r>
            <a:endParaRPr>
              <a:solidFill>
                <a:srgbClr val="007367"/>
              </a:solidFill>
            </a:endParaRPr>
          </a:p>
          <a:p>
            <a:pPr marL="0" marR="0" lvl="0" indent="0" algn="ctr" rtl="0">
              <a:lnSpc>
                <a:spcPct val="150000"/>
              </a:lnSpc>
              <a:spcBef>
                <a:spcPts val="0"/>
              </a:spcBef>
              <a:spcAft>
                <a:spcPts val="0"/>
              </a:spcAft>
              <a:buNone/>
            </a:pPr>
            <a:r>
              <a:rPr lang="id-ID" sz="1400">
                <a:solidFill>
                  <a:srgbClr val="007367"/>
                </a:solidFill>
                <a:latin typeface="Roboto Light"/>
                <a:ea typeface="Roboto Light"/>
                <a:cs typeface="Roboto Light"/>
                <a:sym typeface="Roboto Light"/>
              </a:rPr>
              <a:t>Atlanta, GA 30339</a:t>
            </a:r>
            <a:endParaRPr>
              <a:solidFill>
                <a:srgbClr val="007367"/>
              </a:solidFill>
            </a:endParaRPr>
          </a:p>
        </p:txBody>
      </p:sp>
      <p:sp>
        <p:nvSpPr>
          <p:cNvPr id="615" name="Google Shape;615;p38"/>
          <p:cNvSpPr/>
          <p:nvPr/>
        </p:nvSpPr>
        <p:spPr>
          <a:xfrm>
            <a:off x="3225885" y="3239226"/>
            <a:ext cx="2278200" cy="3795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1400">
                <a:solidFill>
                  <a:srgbClr val="007367"/>
                </a:solidFill>
                <a:latin typeface="Roboto Light"/>
                <a:ea typeface="Roboto Light"/>
                <a:cs typeface="Roboto Light"/>
                <a:sym typeface="Roboto Light"/>
              </a:rPr>
              <a:t>855-640-0905</a:t>
            </a:r>
            <a:endParaRPr>
              <a:solidFill>
                <a:srgbClr val="007367"/>
              </a:solidFill>
            </a:endParaRPr>
          </a:p>
        </p:txBody>
      </p:sp>
      <p:sp>
        <p:nvSpPr>
          <p:cNvPr id="616" name="Google Shape;616;p38"/>
          <p:cNvSpPr/>
          <p:nvPr/>
        </p:nvSpPr>
        <p:spPr>
          <a:xfrm>
            <a:off x="1027126" y="2973391"/>
            <a:ext cx="1118100" cy="3807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1400" b="1">
                <a:solidFill>
                  <a:schemeClr val="accent3"/>
                </a:solidFill>
                <a:latin typeface="Roboto"/>
                <a:ea typeface="Roboto"/>
                <a:cs typeface="Roboto"/>
                <a:sym typeface="Roboto"/>
              </a:rPr>
              <a:t>WEBSITE</a:t>
            </a:r>
            <a:endParaRPr/>
          </a:p>
        </p:txBody>
      </p:sp>
      <p:sp>
        <p:nvSpPr>
          <p:cNvPr id="617" name="Google Shape;617;p38"/>
          <p:cNvSpPr/>
          <p:nvPr/>
        </p:nvSpPr>
        <p:spPr>
          <a:xfrm>
            <a:off x="3805950" y="2973391"/>
            <a:ext cx="1118100" cy="3807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1400" b="1">
                <a:solidFill>
                  <a:srgbClr val="007367"/>
                </a:solidFill>
                <a:latin typeface="Roboto"/>
                <a:ea typeface="Roboto"/>
                <a:cs typeface="Roboto"/>
                <a:sym typeface="Roboto"/>
              </a:rPr>
              <a:t>PHONE</a:t>
            </a:r>
            <a:endParaRPr>
              <a:solidFill>
                <a:srgbClr val="007367"/>
              </a:solidFill>
            </a:endParaRPr>
          </a:p>
        </p:txBody>
      </p:sp>
      <p:sp>
        <p:nvSpPr>
          <p:cNvPr id="618" name="Google Shape;618;p38"/>
          <p:cNvSpPr/>
          <p:nvPr/>
        </p:nvSpPr>
        <p:spPr>
          <a:xfrm>
            <a:off x="6646524" y="2973391"/>
            <a:ext cx="1118100" cy="3807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1400" b="1">
                <a:solidFill>
                  <a:srgbClr val="007367"/>
                </a:solidFill>
                <a:latin typeface="Roboto"/>
                <a:ea typeface="Roboto"/>
                <a:cs typeface="Roboto"/>
                <a:sym typeface="Roboto"/>
              </a:rPr>
              <a:t>LOCATION</a:t>
            </a:r>
            <a:endParaRPr>
              <a:solidFill>
                <a:srgbClr val="007367"/>
              </a:solidFill>
            </a:endParaRPr>
          </a:p>
        </p:txBody>
      </p:sp>
      <p:sp>
        <p:nvSpPr>
          <p:cNvPr id="619" name="Google Shape;619;p38"/>
          <p:cNvSpPr txBox="1"/>
          <p:nvPr/>
        </p:nvSpPr>
        <p:spPr>
          <a:xfrm>
            <a:off x="2822699" y="1650517"/>
            <a:ext cx="3498600" cy="554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d-ID" sz="3000" b="1">
                <a:solidFill>
                  <a:srgbClr val="007367"/>
                </a:solidFill>
                <a:latin typeface="Roboto Black"/>
                <a:ea typeface="Roboto Black"/>
                <a:cs typeface="Roboto Black"/>
                <a:sym typeface="Roboto Black"/>
              </a:rPr>
              <a:t>CONTACT US</a:t>
            </a:r>
            <a:endParaRPr>
              <a:solidFill>
                <a:srgbClr val="007367"/>
              </a:solidFill>
            </a:endParaRPr>
          </a:p>
        </p:txBody>
      </p:sp>
      <p:pic>
        <p:nvPicPr>
          <p:cNvPr id="620" name="Google Shape;620;p38"/>
          <p:cNvPicPr preferRelativeResize="0"/>
          <p:nvPr/>
        </p:nvPicPr>
        <p:blipFill rotWithShape="1">
          <a:blip r:embed="rId3">
            <a:alphaModFix/>
          </a:blip>
          <a:srcRect l="69" r="69"/>
          <a:stretch/>
        </p:blipFill>
        <p:spPr>
          <a:xfrm>
            <a:off x="3807292" y="1130199"/>
            <a:ext cx="1529418" cy="48856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6"/>
                                        </p:tgtEl>
                                        <p:attrNameLst>
                                          <p:attrName>style.visibility</p:attrName>
                                        </p:attrNameLst>
                                      </p:cBhvr>
                                      <p:to>
                                        <p:strVal val="visible"/>
                                      </p:to>
                                    </p:set>
                                    <p:animEffect transition="in" filter="fade">
                                      <p:cBhvr>
                                        <p:cTn id="7" dur="500"/>
                                        <p:tgtEl>
                                          <p:spTgt spid="6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13"/>
                                        </p:tgtEl>
                                        <p:attrNameLst>
                                          <p:attrName>style.visibility</p:attrName>
                                        </p:attrNameLst>
                                      </p:cBhvr>
                                      <p:to>
                                        <p:strVal val="visible"/>
                                      </p:to>
                                    </p:set>
                                    <p:animEffect transition="in" filter="fade">
                                      <p:cBhvr>
                                        <p:cTn id="11" dur="500"/>
                                        <p:tgtEl>
                                          <p:spTgt spid="6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17"/>
                                        </p:tgtEl>
                                        <p:attrNameLst>
                                          <p:attrName>style.visibility</p:attrName>
                                        </p:attrNameLst>
                                      </p:cBhvr>
                                      <p:to>
                                        <p:strVal val="visible"/>
                                      </p:to>
                                    </p:set>
                                    <p:animEffect transition="in" filter="fade">
                                      <p:cBhvr>
                                        <p:cTn id="15" dur="500"/>
                                        <p:tgtEl>
                                          <p:spTgt spid="6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15"/>
                                        </p:tgtEl>
                                        <p:attrNameLst>
                                          <p:attrName>style.visibility</p:attrName>
                                        </p:attrNameLst>
                                      </p:cBhvr>
                                      <p:to>
                                        <p:strVal val="visible"/>
                                      </p:to>
                                    </p:set>
                                    <p:animEffect transition="in" filter="fade">
                                      <p:cBhvr>
                                        <p:cTn id="19" dur="500"/>
                                        <p:tgtEl>
                                          <p:spTgt spid="61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18"/>
                                        </p:tgtEl>
                                        <p:attrNameLst>
                                          <p:attrName>style.visibility</p:attrName>
                                        </p:attrNameLst>
                                      </p:cBhvr>
                                      <p:to>
                                        <p:strVal val="visible"/>
                                      </p:to>
                                    </p:set>
                                    <p:animEffect transition="in" filter="fade">
                                      <p:cBhvr>
                                        <p:cTn id="23" dur="500"/>
                                        <p:tgtEl>
                                          <p:spTgt spid="61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14"/>
                                        </p:tgtEl>
                                        <p:attrNameLst>
                                          <p:attrName>style.visibility</p:attrName>
                                        </p:attrNameLst>
                                      </p:cBhvr>
                                      <p:to>
                                        <p:strVal val="visible"/>
                                      </p:to>
                                    </p:set>
                                    <p:animEffect transition="in" filter="fade">
                                      <p:cBhvr>
                                        <p:cTn id="27" dur="500"/>
                                        <p:tgtEl>
                                          <p:spTgt spid="61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619"/>
                                        </p:tgtEl>
                                        <p:attrNameLst>
                                          <p:attrName>style.visibility</p:attrName>
                                        </p:attrNameLst>
                                      </p:cBhvr>
                                      <p:to>
                                        <p:strVal val="visible"/>
                                      </p:to>
                                    </p:set>
                                    <p:animEffect transition="in" filter="fade">
                                      <p:cBhvr>
                                        <p:cTn id="31" dur="500"/>
                                        <p:tgtEl>
                                          <p:spTgt spid="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4"/>
          <p:cNvSpPr/>
          <p:nvPr/>
        </p:nvSpPr>
        <p:spPr>
          <a:xfrm flipH="1">
            <a:off x="-15190" y="1"/>
            <a:ext cx="9148045" cy="5164142"/>
          </a:xfrm>
          <a:prstGeom prst="rect">
            <a:avLst/>
          </a:prstGeom>
          <a:solidFill>
            <a:srgbClr val="171F2A">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Roboto"/>
              <a:ea typeface="Roboto"/>
              <a:cs typeface="Roboto"/>
              <a:sym typeface="Roboto"/>
            </a:endParaRPr>
          </a:p>
        </p:txBody>
      </p:sp>
      <p:pic>
        <p:nvPicPr>
          <p:cNvPr id="172" name="Google Shape;172;p4"/>
          <p:cNvPicPr preferRelativeResize="0">
            <a:picLocks noGrp="1"/>
          </p:cNvPicPr>
          <p:nvPr>
            <p:ph type="pic" idx="2"/>
          </p:nvPr>
        </p:nvPicPr>
        <p:blipFill rotWithShape="1">
          <a:blip r:embed="rId3">
            <a:alphaModFix/>
          </a:blip>
          <a:srcRect/>
          <a:stretch/>
        </p:blipFill>
        <p:spPr>
          <a:xfrm>
            <a:off x="125359" y="99001"/>
            <a:ext cx="8893283" cy="4945499"/>
          </a:xfrm>
          <a:prstGeom prst="rect">
            <a:avLst/>
          </a:prstGeom>
          <a:noFill/>
          <a:ln>
            <a:noFill/>
          </a:ln>
        </p:spPr>
      </p:pic>
      <p:sp>
        <p:nvSpPr>
          <p:cNvPr id="173" name="Google Shape;173;p4"/>
          <p:cNvSpPr/>
          <p:nvPr/>
        </p:nvSpPr>
        <p:spPr>
          <a:xfrm flipH="1">
            <a:off x="-25765" y="0"/>
            <a:ext cx="9158620" cy="5143500"/>
          </a:xfrm>
          <a:prstGeom prst="rect">
            <a:avLst/>
          </a:prstGeom>
          <a:solidFill>
            <a:srgbClr val="0073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Roboto"/>
              <a:ea typeface="Roboto"/>
              <a:cs typeface="Roboto"/>
              <a:sym typeface="Roboto"/>
            </a:endParaRPr>
          </a:p>
        </p:txBody>
      </p:sp>
      <p:sp>
        <p:nvSpPr>
          <p:cNvPr id="174" name="Google Shape;174;p4"/>
          <p:cNvSpPr txBox="1"/>
          <p:nvPr/>
        </p:nvSpPr>
        <p:spPr>
          <a:xfrm>
            <a:off x="845586" y="2054819"/>
            <a:ext cx="2495282"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d-ID" sz="3000" b="1">
                <a:solidFill>
                  <a:schemeClr val="lt1"/>
                </a:solidFill>
                <a:latin typeface="Roboto"/>
                <a:ea typeface="Roboto"/>
                <a:cs typeface="Roboto"/>
                <a:sym typeface="Roboto"/>
              </a:rPr>
              <a:t>MAIN TITLE</a:t>
            </a:r>
            <a:endParaRPr/>
          </a:p>
        </p:txBody>
      </p:sp>
      <p:sp>
        <p:nvSpPr>
          <p:cNvPr id="175" name="Google Shape;175;p4"/>
          <p:cNvSpPr/>
          <p:nvPr/>
        </p:nvSpPr>
        <p:spPr>
          <a:xfrm>
            <a:off x="845586" y="1815666"/>
            <a:ext cx="2543579" cy="26225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25">
                <a:solidFill>
                  <a:schemeClr val="lt1"/>
                </a:solidFill>
                <a:latin typeface="Roboto Light"/>
                <a:ea typeface="Roboto Light"/>
                <a:cs typeface="Roboto Light"/>
                <a:sym typeface="Roboto Light"/>
              </a:rPr>
              <a:t>SUBTITLE</a:t>
            </a:r>
            <a:endParaRPr/>
          </a:p>
        </p:txBody>
      </p:sp>
      <p:sp>
        <p:nvSpPr>
          <p:cNvPr id="176" name="Google Shape;176;p4"/>
          <p:cNvSpPr/>
          <p:nvPr/>
        </p:nvSpPr>
        <p:spPr>
          <a:xfrm>
            <a:off x="845586" y="3031961"/>
            <a:ext cx="2543579" cy="64312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25">
                <a:solidFill>
                  <a:schemeClr val="lt1"/>
                </a:solidFill>
                <a:latin typeface="Roboto Light"/>
                <a:ea typeface="Roboto Light"/>
                <a:cs typeface="Roboto Light"/>
                <a:sym typeface="Roboto Light"/>
              </a:rPr>
              <a:t>ANY SORT OF DESCRIPTIVE TEXT THAT MAY BE A HIGHLIGHT TO THE SLIDE</a:t>
            </a:r>
            <a:endParaRPr/>
          </a:p>
        </p:txBody>
      </p:sp>
      <p:sp>
        <p:nvSpPr>
          <p:cNvPr id="177" name="Google Shape;177;p4"/>
          <p:cNvSpPr/>
          <p:nvPr/>
        </p:nvSpPr>
        <p:spPr>
          <a:xfrm>
            <a:off x="4680012" y="2518229"/>
            <a:ext cx="3834426" cy="214417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1000">
                <a:solidFill>
                  <a:schemeClr val="lt1"/>
                </a:solidFill>
                <a:latin typeface="Roboto Light"/>
                <a:ea typeface="Roboto Light"/>
                <a:cs typeface="Roboto Light"/>
                <a:sym typeface="Roboto Light"/>
              </a:rPr>
              <a:t>Lorem ipsum dolor sit amet, consectetur adipiscing elit. Donec quis sagittis nisl. Morbi eleifend condimentum nulla ut ornare. Etiam odio nunc, malesuada eu est et, iaculis facilisis ante. In ullamcorper porta enim, sed scelerisque urna mollis ac. Quisque sagittis, enim eu hendrerit aliquam, nisi erat congue sem, vitae </a:t>
            </a:r>
            <a:endParaRPr/>
          </a:p>
          <a:p>
            <a:pPr marL="0" marR="0" lvl="0" indent="0" algn="l" rtl="0">
              <a:lnSpc>
                <a:spcPct val="150000"/>
              </a:lnSpc>
              <a:spcBef>
                <a:spcPts val="0"/>
              </a:spcBef>
              <a:spcAft>
                <a:spcPts val="0"/>
              </a:spcAft>
              <a:buNone/>
            </a:pPr>
            <a:endParaRPr sz="1000">
              <a:solidFill>
                <a:schemeClr val="lt1"/>
              </a:solidFill>
              <a:latin typeface="Roboto Light"/>
              <a:ea typeface="Roboto Light"/>
              <a:cs typeface="Roboto Light"/>
              <a:sym typeface="Roboto Light"/>
            </a:endParaRPr>
          </a:p>
          <a:p>
            <a:pPr marL="0" marR="0" lvl="0" indent="0" algn="l" rtl="0">
              <a:lnSpc>
                <a:spcPct val="150000"/>
              </a:lnSpc>
              <a:spcBef>
                <a:spcPts val="0"/>
              </a:spcBef>
              <a:spcAft>
                <a:spcPts val="0"/>
              </a:spcAft>
              <a:buNone/>
            </a:pPr>
            <a:r>
              <a:rPr lang="id-ID" sz="1000">
                <a:solidFill>
                  <a:schemeClr val="lt1"/>
                </a:solidFill>
                <a:latin typeface="Roboto Light"/>
                <a:ea typeface="Roboto Light"/>
                <a:cs typeface="Roboto Light"/>
                <a:sym typeface="Roboto Light"/>
              </a:rPr>
              <a:t>ultricies dolor libero vel lectus. Nulla facilisi. Curabitur sapien nibh, commodo sed interdum sed, feugiat ac justo. Sed lacinia posuere nibh sit amet tempor. </a:t>
            </a:r>
            <a:endParaRPr/>
          </a:p>
        </p:txBody>
      </p:sp>
      <p:pic>
        <p:nvPicPr>
          <p:cNvPr id="178" name="Google Shape;178;p4" descr="A picture containing text, clipart&#10;&#10;Description automatically generated"/>
          <p:cNvPicPr preferRelativeResize="0"/>
          <p:nvPr/>
        </p:nvPicPr>
        <p:blipFill rotWithShape="1">
          <a:blip r:embed="rId4">
            <a:alphaModFix/>
          </a:blip>
          <a:srcRect/>
          <a:stretch/>
        </p:blipFill>
        <p:spPr>
          <a:xfrm>
            <a:off x="940678" y="788329"/>
            <a:ext cx="2902040" cy="92704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fade">
                                      <p:cBhvr>
                                        <p:cTn id="7" dur="500"/>
                                        <p:tgtEl>
                                          <p:spTgt spid="17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4"/>
                                        </p:tgtEl>
                                        <p:attrNameLst>
                                          <p:attrName>style.visibility</p:attrName>
                                        </p:attrNameLst>
                                      </p:cBhvr>
                                      <p:to>
                                        <p:strVal val="visible"/>
                                      </p:to>
                                    </p:set>
                                    <p:animEffect transition="in" filter="fade">
                                      <p:cBhvr>
                                        <p:cTn id="11" dur="500"/>
                                        <p:tgtEl>
                                          <p:spTgt spid="17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6"/>
                                        </p:tgtEl>
                                        <p:attrNameLst>
                                          <p:attrName>style.visibility</p:attrName>
                                        </p:attrNameLst>
                                      </p:cBhvr>
                                      <p:to>
                                        <p:strVal val="visible"/>
                                      </p:to>
                                    </p:set>
                                    <p:animEffect transition="in" filter="fade">
                                      <p:cBhvr>
                                        <p:cTn id="15" dur="500"/>
                                        <p:tgtEl>
                                          <p:spTgt spid="17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7"/>
                                        </p:tgtEl>
                                        <p:attrNameLst>
                                          <p:attrName>style.visibility</p:attrName>
                                        </p:attrNameLst>
                                      </p:cBhvr>
                                      <p:to>
                                        <p:strVal val="visible"/>
                                      </p:to>
                                    </p:set>
                                    <p:animEffect transition="in" filter="fade">
                                      <p:cBhvr>
                                        <p:cTn id="19"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5"/>
          <p:cNvSpPr txBox="1"/>
          <p:nvPr/>
        </p:nvSpPr>
        <p:spPr>
          <a:xfrm>
            <a:off x="4842030" y="833122"/>
            <a:ext cx="2495282"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d-ID" sz="3000" b="1">
                <a:solidFill>
                  <a:srgbClr val="007367"/>
                </a:solidFill>
                <a:latin typeface="Roboto Black"/>
                <a:ea typeface="Roboto Black"/>
                <a:cs typeface="Roboto Black"/>
                <a:sym typeface="Roboto Black"/>
              </a:rPr>
              <a:t>MAIN TITLE</a:t>
            </a:r>
            <a:endParaRPr>
              <a:solidFill>
                <a:srgbClr val="007367"/>
              </a:solidFill>
            </a:endParaRPr>
          </a:p>
        </p:txBody>
      </p:sp>
      <p:sp>
        <p:nvSpPr>
          <p:cNvPr id="184" name="Google Shape;184;p5"/>
          <p:cNvSpPr/>
          <p:nvPr/>
        </p:nvSpPr>
        <p:spPr>
          <a:xfrm>
            <a:off x="4842030" y="593969"/>
            <a:ext cx="2543579" cy="26225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25">
                <a:solidFill>
                  <a:srgbClr val="007367"/>
                </a:solidFill>
                <a:latin typeface="Roboto Light"/>
                <a:ea typeface="Roboto Light"/>
                <a:cs typeface="Roboto Light"/>
                <a:sym typeface="Roboto Light"/>
              </a:rPr>
              <a:t>SUBTITLE</a:t>
            </a:r>
            <a:endParaRPr>
              <a:solidFill>
                <a:srgbClr val="007367"/>
              </a:solidFill>
            </a:endParaRPr>
          </a:p>
        </p:txBody>
      </p:sp>
      <p:sp>
        <p:nvSpPr>
          <p:cNvPr id="185" name="Google Shape;185;p5"/>
          <p:cNvSpPr/>
          <p:nvPr/>
        </p:nvSpPr>
        <p:spPr>
          <a:xfrm>
            <a:off x="4842030" y="1810264"/>
            <a:ext cx="2543579" cy="26225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825">
                <a:solidFill>
                  <a:srgbClr val="007367"/>
                </a:solidFill>
                <a:latin typeface="Roboto"/>
                <a:ea typeface="Roboto"/>
                <a:cs typeface="Roboto"/>
                <a:sym typeface="Roboto"/>
              </a:rPr>
              <a:t>FURTHER DESCRIPTION</a:t>
            </a:r>
            <a:endParaRPr>
              <a:solidFill>
                <a:srgbClr val="007367"/>
              </a:solidFill>
            </a:endParaRPr>
          </a:p>
        </p:txBody>
      </p:sp>
      <p:sp>
        <p:nvSpPr>
          <p:cNvPr id="186" name="Google Shape;186;p5"/>
          <p:cNvSpPr/>
          <p:nvPr/>
        </p:nvSpPr>
        <p:spPr>
          <a:xfrm>
            <a:off x="4842031" y="2571750"/>
            <a:ext cx="3834426" cy="191334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1000">
                <a:solidFill>
                  <a:srgbClr val="007367"/>
                </a:solidFill>
                <a:latin typeface="Roboto Light"/>
                <a:ea typeface="Roboto Light"/>
                <a:cs typeface="Roboto Light"/>
                <a:sym typeface="Roboto Light"/>
              </a:rPr>
              <a:t>Lorem ipsum dolor sit amet, consectetur adipiscing elit. Donec quis sagittis nisl. Morbi eleifend condimentum nulla ut ornare. Etiam odio nunc, malesuada eu est et, iaculis facilisis ante. In ullamcorper porta enim, sed scelerisque urna mollis ac. Quisque sagittis, enim eu hendrerit aliquam, nisi erat congue sem, vitae u</a:t>
            </a:r>
            <a:endParaRPr sz="1000">
              <a:solidFill>
                <a:srgbClr val="007367"/>
              </a:solidFill>
              <a:latin typeface="Roboto Light"/>
              <a:ea typeface="Roboto Light"/>
              <a:cs typeface="Roboto Light"/>
              <a:sym typeface="Roboto Light"/>
            </a:endParaRPr>
          </a:p>
          <a:p>
            <a:pPr marL="0" marR="0" lvl="0" indent="0" algn="l" rtl="0">
              <a:lnSpc>
                <a:spcPct val="150000"/>
              </a:lnSpc>
              <a:spcBef>
                <a:spcPts val="0"/>
              </a:spcBef>
              <a:spcAft>
                <a:spcPts val="0"/>
              </a:spcAft>
              <a:buNone/>
            </a:pPr>
            <a:endParaRPr sz="1000">
              <a:solidFill>
                <a:srgbClr val="007367"/>
              </a:solidFill>
              <a:latin typeface="Roboto Light"/>
              <a:ea typeface="Roboto Light"/>
              <a:cs typeface="Roboto Light"/>
              <a:sym typeface="Roboto Light"/>
            </a:endParaRPr>
          </a:p>
          <a:p>
            <a:pPr marL="0" marR="0" lvl="0" indent="0" algn="l" rtl="0">
              <a:lnSpc>
                <a:spcPct val="150000"/>
              </a:lnSpc>
              <a:spcBef>
                <a:spcPts val="0"/>
              </a:spcBef>
              <a:spcAft>
                <a:spcPts val="0"/>
              </a:spcAft>
              <a:buNone/>
            </a:pPr>
            <a:r>
              <a:rPr lang="id-ID" sz="1000">
                <a:solidFill>
                  <a:srgbClr val="007367"/>
                </a:solidFill>
                <a:latin typeface="Roboto Light"/>
                <a:ea typeface="Roboto Light"/>
                <a:cs typeface="Roboto Light"/>
                <a:sym typeface="Roboto Light"/>
              </a:rPr>
              <a:t>ltricies dolor libero vel lectus. Nulla facilisi. Curabitur sapien nibh, commodo sed interdum sed, feugiat ac justo</a:t>
            </a:r>
            <a:endParaRPr sz="1000">
              <a:solidFill>
                <a:srgbClr val="007367"/>
              </a:solidFill>
              <a:latin typeface="Roboto Light"/>
              <a:ea typeface="Roboto Light"/>
              <a:cs typeface="Roboto Light"/>
              <a:sym typeface="Roboto Light"/>
            </a:endParaRPr>
          </a:p>
        </p:txBody>
      </p:sp>
      <p:pic>
        <p:nvPicPr>
          <p:cNvPr id="187" name="Google Shape;187;p5"/>
          <p:cNvPicPr preferRelativeResize="0">
            <a:picLocks noGrp="1"/>
          </p:cNvPicPr>
          <p:nvPr>
            <p:ph type="pic" idx="2"/>
          </p:nvPr>
        </p:nvPicPr>
        <p:blipFill rotWithShape="1">
          <a:blip r:embed="rId3">
            <a:alphaModFix/>
          </a:blip>
          <a:srcRect l="16361" r="16361"/>
          <a:stretch/>
        </p:blipFill>
        <p:spPr>
          <a:xfrm>
            <a:off x="413538" y="681540"/>
            <a:ext cx="3816000" cy="3780300"/>
          </a:xfrm>
          <a:prstGeom prst="rect">
            <a:avLst/>
          </a:prstGeom>
          <a:solidFill>
            <a:schemeClr val="lt1"/>
          </a:solid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4">
                                            <p:txEl>
                                              <p:pRg st="0" end="0"/>
                                            </p:txEl>
                                          </p:spTgt>
                                        </p:tgtEl>
                                        <p:attrNameLst>
                                          <p:attrName>style.visibility</p:attrName>
                                        </p:attrNameLst>
                                      </p:cBhvr>
                                      <p:to>
                                        <p:strVal val="visible"/>
                                      </p:to>
                                    </p:set>
                                    <p:animEffect transition="in" filter="fade">
                                      <p:cBhvr>
                                        <p:cTn id="7" dur="500"/>
                                        <p:tgtEl>
                                          <p:spTgt spid="18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3"/>
                                        </p:tgtEl>
                                        <p:attrNameLst>
                                          <p:attrName>style.visibility</p:attrName>
                                        </p:attrNameLst>
                                      </p:cBhvr>
                                      <p:to>
                                        <p:strVal val="visible"/>
                                      </p:to>
                                    </p:set>
                                    <p:animEffect transition="in" filter="fade">
                                      <p:cBhvr>
                                        <p:cTn id="11" dur="500"/>
                                        <p:tgtEl>
                                          <p:spTgt spid="18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5"/>
                                        </p:tgtEl>
                                        <p:attrNameLst>
                                          <p:attrName>style.visibility</p:attrName>
                                        </p:attrNameLst>
                                      </p:cBhvr>
                                      <p:to>
                                        <p:strVal val="visible"/>
                                      </p:to>
                                    </p:set>
                                    <p:animEffect transition="in" filter="fade">
                                      <p:cBhvr>
                                        <p:cTn id="15" dur="500"/>
                                        <p:tgtEl>
                                          <p:spTgt spid="18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6"/>
                                        </p:tgtEl>
                                        <p:attrNameLst>
                                          <p:attrName>style.visibility</p:attrName>
                                        </p:attrNameLst>
                                      </p:cBhvr>
                                      <p:to>
                                        <p:strVal val="visible"/>
                                      </p:to>
                                    </p:set>
                                    <p:animEffect transition="in" filter="fade">
                                      <p:cBhvr>
                                        <p:cTn id="19" dur="5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6"/>
          <p:cNvSpPr/>
          <p:nvPr/>
        </p:nvSpPr>
        <p:spPr>
          <a:xfrm flipH="1">
            <a:off x="-1" y="0"/>
            <a:ext cx="9148045" cy="5143500"/>
          </a:xfrm>
          <a:prstGeom prst="rect">
            <a:avLst/>
          </a:prstGeom>
          <a:solidFill>
            <a:srgbClr val="407EC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Roboto"/>
              <a:ea typeface="Roboto"/>
              <a:cs typeface="Roboto"/>
              <a:sym typeface="Roboto"/>
            </a:endParaRPr>
          </a:p>
        </p:txBody>
      </p:sp>
      <p:sp>
        <p:nvSpPr>
          <p:cNvPr id="193" name="Google Shape;193;p6"/>
          <p:cNvSpPr txBox="1"/>
          <p:nvPr/>
        </p:nvSpPr>
        <p:spPr>
          <a:xfrm>
            <a:off x="54068" y="2958930"/>
            <a:ext cx="9274399"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d-ID" sz="3000" b="1">
                <a:solidFill>
                  <a:schemeClr val="lt1"/>
                </a:solidFill>
                <a:latin typeface="Roboto Black"/>
                <a:ea typeface="Roboto Black"/>
                <a:cs typeface="Roboto Black"/>
                <a:sym typeface="Roboto Black"/>
              </a:rPr>
              <a:t>AGENDA</a:t>
            </a:r>
            <a:endParaRPr/>
          </a:p>
        </p:txBody>
      </p:sp>
      <p:pic>
        <p:nvPicPr>
          <p:cNvPr id="194" name="Google Shape;194;p6" descr="A picture containing text, clipart&#10;&#10;Description automatically generated"/>
          <p:cNvPicPr preferRelativeResize="0"/>
          <p:nvPr/>
        </p:nvPicPr>
        <p:blipFill rotWithShape="1">
          <a:blip r:embed="rId3">
            <a:alphaModFix/>
          </a:blip>
          <a:srcRect/>
          <a:stretch/>
        </p:blipFill>
        <p:spPr>
          <a:xfrm>
            <a:off x="3072694" y="1437909"/>
            <a:ext cx="2998610" cy="95789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fade">
                                      <p:cBhvr>
                                        <p:cTn id="7"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7"/>
          <p:cNvSpPr txBox="1"/>
          <p:nvPr/>
        </p:nvSpPr>
        <p:spPr>
          <a:xfrm>
            <a:off x="2425873" y="833122"/>
            <a:ext cx="4292254"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d-ID" sz="3000" b="1">
                <a:solidFill>
                  <a:srgbClr val="007367"/>
                </a:solidFill>
                <a:latin typeface="Roboto Black"/>
                <a:ea typeface="Roboto Black"/>
                <a:cs typeface="Roboto Black"/>
                <a:sym typeface="Roboto Black"/>
              </a:rPr>
              <a:t>TODAY’S AGENDA</a:t>
            </a:r>
            <a:endParaRPr>
              <a:solidFill>
                <a:srgbClr val="007367"/>
              </a:solidFill>
            </a:endParaRPr>
          </a:p>
        </p:txBody>
      </p:sp>
      <p:sp>
        <p:nvSpPr>
          <p:cNvPr id="200" name="Google Shape;200;p7"/>
          <p:cNvSpPr/>
          <p:nvPr/>
        </p:nvSpPr>
        <p:spPr>
          <a:xfrm>
            <a:off x="2617848" y="1364036"/>
            <a:ext cx="3754316"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825">
                <a:solidFill>
                  <a:srgbClr val="007367"/>
                </a:solidFill>
                <a:latin typeface="Roboto"/>
                <a:ea typeface="Roboto"/>
                <a:cs typeface="Roboto"/>
                <a:sym typeface="Roboto"/>
              </a:rPr>
              <a:t>NOVEMBER 20, 2180</a:t>
            </a:r>
            <a:endParaRPr>
              <a:solidFill>
                <a:srgbClr val="007367"/>
              </a:solidFill>
            </a:endParaRPr>
          </a:p>
        </p:txBody>
      </p:sp>
      <p:sp>
        <p:nvSpPr>
          <p:cNvPr id="201" name="Google Shape;201;p7"/>
          <p:cNvSpPr/>
          <p:nvPr/>
        </p:nvSpPr>
        <p:spPr>
          <a:xfrm>
            <a:off x="786284" y="3559815"/>
            <a:ext cx="1158276" cy="81047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800">
                <a:solidFill>
                  <a:srgbClr val="007367"/>
                </a:solidFill>
                <a:latin typeface="Roboto Light"/>
                <a:ea typeface="Roboto Light"/>
                <a:cs typeface="Roboto Light"/>
                <a:sym typeface="Roboto Light"/>
              </a:rPr>
              <a:t>Your tread must be light and sure, as though your path were</a:t>
            </a:r>
            <a:endParaRPr>
              <a:solidFill>
                <a:srgbClr val="007367"/>
              </a:solidFill>
            </a:endParaRPr>
          </a:p>
        </p:txBody>
      </p:sp>
      <p:sp>
        <p:nvSpPr>
          <p:cNvPr id="202" name="Google Shape;202;p7"/>
          <p:cNvSpPr/>
          <p:nvPr/>
        </p:nvSpPr>
        <p:spPr>
          <a:xfrm>
            <a:off x="2409520" y="3559815"/>
            <a:ext cx="1158276" cy="81047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800">
                <a:solidFill>
                  <a:srgbClr val="007367"/>
                </a:solidFill>
                <a:latin typeface="Roboto Light"/>
                <a:ea typeface="Roboto Light"/>
                <a:cs typeface="Roboto Light"/>
                <a:sym typeface="Roboto Light"/>
              </a:rPr>
              <a:t>Your tread must be light and sure, as though your path were</a:t>
            </a:r>
            <a:endParaRPr>
              <a:solidFill>
                <a:srgbClr val="007367"/>
              </a:solidFill>
            </a:endParaRPr>
          </a:p>
        </p:txBody>
      </p:sp>
      <p:sp>
        <p:nvSpPr>
          <p:cNvPr id="203" name="Google Shape;203;p7"/>
          <p:cNvSpPr/>
          <p:nvPr/>
        </p:nvSpPr>
        <p:spPr>
          <a:xfrm>
            <a:off x="3980466" y="3559815"/>
            <a:ext cx="1158276" cy="81047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800">
                <a:solidFill>
                  <a:srgbClr val="007367"/>
                </a:solidFill>
                <a:latin typeface="Roboto Light"/>
                <a:ea typeface="Roboto Light"/>
                <a:cs typeface="Roboto Light"/>
                <a:sym typeface="Roboto Light"/>
              </a:rPr>
              <a:t>Your tread must be light and sure, as though your path were</a:t>
            </a:r>
            <a:endParaRPr>
              <a:solidFill>
                <a:srgbClr val="007367"/>
              </a:solidFill>
            </a:endParaRPr>
          </a:p>
        </p:txBody>
      </p:sp>
      <p:sp>
        <p:nvSpPr>
          <p:cNvPr id="204" name="Google Shape;204;p7"/>
          <p:cNvSpPr/>
          <p:nvPr/>
        </p:nvSpPr>
        <p:spPr>
          <a:xfrm>
            <a:off x="5571520" y="3559815"/>
            <a:ext cx="1158276" cy="81047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800">
                <a:solidFill>
                  <a:srgbClr val="007367"/>
                </a:solidFill>
                <a:latin typeface="Roboto Light"/>
                <a:ea typeface="Roboto Light"/>
                <a:cs typeface="Roboto Light"/>
                <a:sym typeface="Roboto Light"/>
              </a:rPr>
              <a:t>Your tread must be light and sure, as though your path were</a:t>
            </a:r>
            <a:endParaRPr>
              <a:solidFill>
                <a:srgbClr val="007367"/>
              </a:solidFill>
            </a:endParaRPr>
          </a:p>
        </p:txBody>
      </p:sp>
      <p:sp>
        <p:nvSpPr>
          <p:cNvPr id="205" name="Google Shape;205;p7"/>
          <p:cNvSpPr/>
          <p:nvPr/>
        </p:nvSpPr>
        <p:spPr>
          <a:xfrm>
            <a:off x="7110282" y="3559815"/>
            <a:ext cx="1158276" cy="81047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800">
                <a:solidFill>
                  <a:srgbClr val="007367"/>
                </a:solidFill>
                <a:latin typeface="Roboto Light"/>
                <a:ea typeface="Roboto Light"/>
                <a:cs typeface="Roboto Light"/>
                <a:sym typeface="Roboto Light"/>
              </a:rPr>
              <a:t>Your tread must be light and sure, as though your path were</a:t>
            </a:r>
            <a:endParaRPr>
              <a:solidFill>
                <a:srgbClr val="007367"/>
              </a:solidFill>
            </a:endParaRPr>
          </a:p>
        </p:txBody>
      </p:sp>
      <p:sp>
        <p:nvSpPr>
          <p:cNvPr id="206" name="Google Shape;206;p7"/>
          <p:cNvSpPr/>
          <p:nvPr/>
        </p:nvSpPr>
        <p:spPr>
          <a:xfrm>
            <a:off x="730529" y="3250263"/>
            <a:ext cx="1269787" cy="26225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825" b="1">
                <a:solidFill>
                  <a:srgbClr val="007367"/>
                </a:solidFill>
                <a:latin typeface="Roboto"/>
                <a:ea typeface="Roboto"/>
                <a:cs typeface="Roboto"/>
                <a:sym typeface="Roboto"/>
              </a:rPr>
              <a:t>OPENING</a:t>
            </a:r>
            <a:endParaRPr>
              <a:solidFill>
                <a:srgbClr val="007367"/>
              </a:solidFill>
            </a:endParaRPr>
          </a:p>
        </p:txBody>
      </p:sp>
      <p:sp>
        <p:nvSpPr>
          <p:cNvPr id="207" name="Google Shape;207;p7"/>
          <p:cNvSpPr/>
          <p:nvPr/>
        </p:nvSpPr>
        <p:spPr>
          <a:xfrm>
            <a:off x="2353765" y="3250263"/>
            <a:ext cx="1269787" cy="26225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825" b="1">
                <a:solidFill>
                  <a:srgbClr val="007367"/>
                </a:solidFill>
                <a:latin typeface="Roboto"/>
                <a:ea typeface="Roboto"/>
                <a:cs typeface="Roboto"/>
                <a:sym typeface="Roboto"/>
              </a:rPr>
              <a:t>SLIDE SHOW</a:t>
            </a:r>
            <a:endParaRPr>
              <a:solidFill>
                <a:srgbClr val="007367"/>
              </a:solidFill>
            </a:endParaRPr>
          </a:p>
        </p:txBody>
      </p:sp>
      <p:sp>
        <p:nvSpPr>
          <p:cNvPr id="208" name="Google Shape;208;p7"/>
          <p:cNvSpPr/>
          <p:nvPr/>
        </p:nvSpPr>
        <p:spPr>
          <a:xfrm>
            <a:off x="3924711" y="3250263"/>
            <a:ext cx="1269787" cy="26225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825" b="1">
                <a:solidFill>
                  <a:srgbClr val="007367"/>
                </a:solidFill>
                <a:latin typeface="Roboto"/>
                <a:ea typeface="Roboto"/>
                <a:cs typeface="Roboto"/>
                <a:sym typeface="Roboto"/>
              </a:rPr>
              <a:t>CLOSING</a:t>
            </a:r>
            <a:endParaRPr>
              <a:solidFill>
                <a:srgbClr val="007367"/>
              </a:solidFill>
            </a:endParaRPr>
          </a:p>
        </p:txBody>
      </p:sp>
      <p:sp>
        <p:nvSpPr>
          <p:cNvPr id="209" name="Google Shape;209;p7"/>
          <p:cNvSpPr/>
          <p:nvPr/>
        </p:nvSpPr>
        <p:spPr>
          <a:xfrm>
            <a:off x="5515764" y="3250263"/>
            <a:ext cx="1269787" cy="26225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825" b="1">
                <a:solidFill>
                  <a:srgbClr val="007367"/>
                </a:solidFill>
                <a:latin typeface="Roboto"/>
                <a:ea typeface="Roboto"/>
                <a:cs typeface="Roboto"/>
                <a:sym typeface="Roboto"/>
              </a:rPr>
              <a:t>AWARDS</a:t>
            </a:r>
            <a:endParaRPr>
              <a:solidFill>
                <a:srgbClr val="007367"/>
              </a:solidFill>
            </a:endParaRPr>
          </a:p>
        </p:txBody>
      </p:sp>
      <p:sp>
        <p:nvSpPr>
          <p:cNvPr id="210" name="Google Shape;210;p7"/>
          <p:cNvSpPr/>
          <p:nvPr/>
        </p:nvSpPr>
        <p:spPr>
          <a:xfrm>
            <a:off x="7054527" y="3250263"/>
            <a:ext cx="1269787" cy="26225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825" b="1">
                <a:solidFill>
                  <a:srgbClr val="007367"/>
                </a:solidFill>
                <a:latin typeface="Roboto"/>
                <a:ea typeface="Roboto"/>
                <a:cs typeface="Roboto"/>
                <a:sym typeface="Roboto"/>
              </a:rPr>
              <a:t>AFTER PARTY</a:t>
            </a:r>
            <a:endParaRPr>
              <a:solidFill>
                <a:srgbClr val="007367"/>
              </a:solidFill>
            </a:endParaRPr>
          </a:p>
        </p:txBody>
      </p:sp>
      <p:sp>
        <p:nvSpPr>
          <p:cNvPr id="211" name="Google Shape;211;p7"/>
          <p:cNvSpPr/>
          <p:nvPr/>
        </p:nvSpPr>
        <p:spPr>
          <a:xfrm>
            <a:off x="905251" y="1959688"/>
            <a:ext cx="920342" cy="46301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1800" b="1">
                <a:solidFill>
                  <a:srgbClr val="007367"/>
                </a:solidFill>
                <a:latin typeface="Roboto Black"/>
                <a:ea typeface="Roboto Black"/>
                <a:cs typeface="Roboto Black"/>
                <a:sym typeface="Roboto Black"/>
              </a:rPr>
              <a:t>8:00</a:t>
            </a:r>
            <a:endParaRPr>
              <a:solidFill>
                <a:srgbClr val="007367"/>
              </a:solidFill>
            </a:endParaRPr>
          </a:p>
        </p:txBody>
      </p:sp>
      <p:sp>
        <p:nvSpPr>
          <p:cNvPr id="212" name="Google Shape;212;p7"/>
          <p:cNvSpPr/>
          <p:nvPr/>
        </p:nvSpPr>
        <p:spPr>
          <a:xfrm>
            <a:off x="2528488" y="1959688"/>
            <a:ext cx="920342" cy="46301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1800" b="1">
                <a:solidFill>
                  <a:srgbClr val="007367"/>
                </a:solidFill>
                <a:latin typeface="Roboto Black"/>
                <a:ea typeface="Roboto Black"/>
                <a:cs typeface="Roboto Black"/>
                <a:sym typeface="Roboto Black"/>
              </a:rPr>
              <a:t>9:00</a:t>
            </a:r>
            <a:endParaRPr>
              <a:solidFill>
                <a:srgbClr val="007367"/>
              </a:solidFill>
            </a:endParaRPr>
          </a:p>
        </p:txBody>
      </p:sp>
      <p:sp>
        <p:nvSpPr>
          <p:cNvPr id="213" name="Google Shape;213;p7"/>
          <p:cNvSpPr/>
          <p:nvPr/>
        </p:nvSpPr>
        <p:spPr>
          <a:xfrm>
            <a:off x="4014959" y="1968596"/>
            <a:ext cx="109506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1800" b="1">
                <a:solidFill>
                  <a:srgbClr val="007367"/>
                </a:solidFill>
                <a:latin typeface="Roboto Black"/>
                <a:ea typeface="Roboto Black"/>
                <a:cs typeface="Roboto Black"/>
                <a:sym typeface="Roboto Black"/>
              </a:rPr>
              <a:t>11:30</a:t>
            </a:r>
            <a:endParaRPr>
              <a:solidFill>
                <a:srgbClr val="007367"/>
              </a:solidFill>
            </a:endParaRPr>
          </a:p>
        </p:txBody>
      </p:sp>
      <p:sp>
        <p:nvSpPr>
          <p:cNvPr id="214" name="Google Shape;214;p7"/>
          <p:cNvSpPr/>
          <p:nvPr/>
        </p:nvSpPr>
        <p:spPr>
          <a:xfrm>
            <a:off x="5596417" y="1959688"/>
            <a:ext cx="110848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1800" b="1">
                <a:solidFill>
                  <a:srgbClr val="007367"/>
                </a:solidFill>
                <a:latin typeface="Roboto Black"/>
                <a:ea typeface="Roboto Black"/>
                <a:cs typeface="Roboto Black"/>
                <a:sym typeface="Roboto Black"/>
              </a:rPr>
              <a:t>12:00</a:t>
            </a:r>
            <a:endParaRPr>
              <a:solidFill>
                <a:srgbClr val="007367"/>
              </a:solidFill>
            </a:endParaRPr>
          </a:p>
        </p:txBody>
      </p:sp>
      <p:sp>
        <p:nvSpPr>
          <p:cNvPr id="215" name="Google Shape;215;p7"/>
          <p:cNvSpPr/>
          <p:nvPr/>
        </p:nvSpPr>
        <p:spPr>
          <a:xfrm>
            <a:off x="7229249" y="1959688"/>
            <a:ext cx="920342" cy="46301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1800" b="1">
                <a:solidFill>
                  <a:srgbClr val="007367"/>
                </a:solidFill>
                <a:latin typeface="Roboto Black"/>
                <a:ea typeface="Roboto Black"/>
                <a:cs typeface="Roboto Black"/>
                <a:sym typeface="Roboto Black"/>
              </a:rPr>
              <a:t>2:00</a:t>
            </a:r>
            <a:endParaRPr>
              <a:solidFill>
                <a:srgbClr val="007367"/>
              </a:solidFill>
            </a:endParaRPr>
          </a:p>
        </p:txBody>
      </p:sp>
      <p:grpSp>
        <p:nvGrpSpPr>
          <p:cNvPr id="216" name="Google Shape;216;p7"/>
          <p:cNvGrpSpPr/>
          <p:nvPr/>
        </p:nvGrpSpPr>
        <p:grpSpPr>
          <a:xfrm>
            <a:off x="4287572" y="2575317"/>
            <a:ext cx="544066" cy="544066"/>
            <a:chOff x="5786482" y="3433755"/>
            <a:chExt cx="725421" cy="725421"/>
          </a:xfrm>
        </p:grpSpPr>
        <p:sp>
          <p:nvSpPr>
            <p:cNvPr id="217" name="Google Shape;217;p7"/>
            <p:cNvSpPr/>
            <p:nvPr/>
          </p:nvSpPr>
          <p:spPr>
            <a:xfrm>
              <a:off x="5786482" y="3433755"/>
              <a:ext cx="725421" cy="725421"/>
            </a:xfrm>
            <a:prstGeom prst="ellipse">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rgbClr val="007367"/>
                </a:solidFill>
                <a:latin typeface="Roboto"/>
                <a:ea typeface="Roboto"/>
                <a:cs typeface="Roboto"/>
                <a:sym typeface="Roboto"/>
              </a:endParaRPr>
            </a:p>
          </p:txBody>
        </p:sp>
        <p:grpSp>
          <p:nvGrpSpPr>
            <p:cNvPr id="218" name="Google Shape;218;p7"/>
            <p:cNvGrpSpPr/>
            <p:nvPr/>
          </p:nvGrpSpPr>
          <p:grpSpPr>
            <a:xfrm>
              <a:off x="5993341" y="3704553"/>
              <a:ext cx="311702" cy="183824"/>
              <a:chOff x="1753076" y="1181624"/>
              <a:chExt cx="243549" cy="143632"/>
            </a:xfrm>
          </p:grpSpPr>
          <p:sp>
            <p:nvSpPr>
              <p:cNvPr id="219" name="Google Shape;219;p7"/>
              <p:cNvSpPr/>
              <p:nvPr/>
            </p:nvSpPr>
            <p:spPr>
              <a:xfrm>
                <a:off x="1753076" y="1181624"/>
                <a:ext cx="243549" cy="143632"/>
              </a:xfrm>
              <a:custGeom>
                <a:avLst/>
                <a:gdLst/>
                <a:ahLst/>
                <a:cxnLst/>
                <a:rect l="l" t="t" r="r" b="b"/>
                <a:pathLst>
                  <a:path w="118" h="69" extrusionOk="0">
                    <a:moveTo>
                      <a:pt x="83" y="69"/>
                    </a:moveTo>
                    <a:lnTo>
                      <a:pt x="34" y="69"/>
                    </a:lnTo>
                    <a:lnTo>
                      <a:pt x="34" y="69"/>
                    </a:lnTo>
                    <a:lnTo>
                      <a:pt x="27" y="68"/>
                    </a:lnTo>
                    <a:lnTo>
                      <a:pt x="21" y="66"/>
                    </a:lnTo>
                    <a:lnTo>
                      <a:pt x="14" y="63"/>
                    </a:lnTo>
                    <a:lnTo>
                      <a:pt x="9" y="59"/>
                    </a:lnTo>
                    <a:lnTo>
                      <a:pt x="6" y="54"/>
                    </a:lnTo>
                    <a:lnTo>
                      <a:pt x="2" y="48"/>
                    </a:lnTo>
                    <a:lnTo>
                      <a:pt x="1" y="42"/>
                    </a:lnTo>
                    <a:lnTo>
                      <a:pt x="0" y="34"/>
                    </a:lnTo>
                    <a:lnTo>
                      <a:pt x="0" y="34"/>
                    </a:lnTo>
                    <a:lnTo>
                      <a:pt x="1" y="27"/>
                    </a:lnTo>
                    <a:lnTo>
                      <a:pt x="2" y="21"/>
                    </a:lnTo>
                    <a:lnTo>
                      <a:pt x="6" y="15"/>
                    </a:lnTo>
                    <a:lnTo>
                      <a:pt x="9" y="10"/>
                    </a:lnTo>
                    <a:lnTo>
                      <a:pt x="14" y="6"/>
                    </a:lnTo>
                    <a:lnTo>
                      <a:pt x="21" y="2"/>
                    </a:lnTo>
                    <a:lnTo>
                      <a:pt x="27" y="1"/>
                    </a:lnTo>
                    <a:lnTo>
                      <a:pt x="34" y="0"/>
                    </a:lnTo>
                    <a:lnTo>
                      <a:pt x="83" y="0"/>
                    </a:lnTo>
                    <a:lnTo>
                      <a:pt x="83" y="0"/>
                    </a:lnTo>
                    <a:lnTo>
                      <a:pt x="91" y="1"/>
                    </a:lnTo>
                    <a:lnTo>
                      <a:pt x="97" y="2"/>
                    </a:lnTo>
                    <a:lnTo>
                      <a:pt x="103" y="6"/>
                    </a:lnTo>
                    <a:lnTo>
                      <a:pt x="108" y="10"/>
                    </a:lnTo>
                    <a:lnTo>
                      <a:pt x="112" y="15"/>
                    </a:lnTo>
                    <a:lnTo>
                      <a:pt x="116" y="21"/>
                    </a:lnTo>
                    <a:lnTo>
                      <a:pt x="117" y="27"/>
                    </a:lnTo>
                    <a:lnTo>
                      <a:pt x="118" y="34"/>
                    </a:lnTo>
                    <a:lnTo>
                      <a:pt x="118" y="34"/>
                    </a:lnTo>
                    <a:lnTo>
                      <a:pt x="117" y="42"/>
                    </a:lnTo>
                    <a:lnTo>
                      <a:pt x="116" y="48"/>
                    </a:lnTo>
                    <a:lnTo>
                      <a:pt x="112" y="54"/>
                    </a:lnTo>
                    <a:lnTo>
                      <a:pt x="108" y="59"/>
                    </a:lnTo>
                    <a:lnTo>
                      <a:pt x="103" y="63"/>
                    </a:lnTo>
                    <a:lnTo>
                      <a:pt x="97" y="66"/>
                    </a:lnTo>
                    <a:lnTo>
                      <a:pt x="91" y="68"/>
                    </a:lnTo>
                    <a:lnTo>
                      <a:pt x="83" y="69"/>
                    </a:lnTo>
                    <a:lnTo>
                      <a:pt x="83" y="69"/>
                    </a:lnTo>
                    <a:close/>
                    <a:moveTo>
                      <a:pt x="34" y="10"/>
                    </a:moveTo>
                    <a:lnTo>
                      <a:pt x="34" y="10"/>
                    </a:lnTo>
                    <a:lnTo>
                      <a:pt x="29" y="10"/>
                    </a:lnTo>
                    <a:lnTo>
                      <a:pt x="24" y="12"/>
                    </a:lnTo>
                    <a:lnTo>
                      <a:pt x="21" y="13"/>
                    </a:lnTo>
                    <a:lnTo>
                      <a:pt x="17" y="17"/>
                    </a:lnTo>
                    <a:lnTo>
                      <a:pt x="13" y="21"/>
                    </a:lnTo>
                    <a:lnTo>
                      <a:pt x="12" y="25"/>
                    </a:lnTo>
                    <a:lnTo>
                      <a:pt x="9" y="29"/>
                    </a:lnTo>
                    <a:lnTo>
                      <a:pt x="9" y="34"/>
                    </a:lnTo>
                    <a:lnTo>
                      <a:pt x="9" y="34"/>
                    </a:lnTo>
                    <a:lnTo>
                      <a:pt x="9" y="39"/>
                    </a:lnTo>
                    <a:lnTo>
                      <a:pt x="12" y="44"/>
                    </a:lnTo>
                    <a:lnTo>
                      <a:pt x="13" y="48"/>
                    </a:lnTo>
                    <a:lnTo>
                      <a:pt x="17" y="52"/>
                    </a:lnTo>
                    <a:lnTo>
                      <a:pt x="21" y="55"/>
                    </a:lnTo>
                    <a:lnTo>
                      <a:pt x="24" y="57"/>
                    </a:lnTo>
                    <a:lnTo>
                      <a:pt x="29" y="59"/>
                    </a:lnTo>
                    <a:lnTo>
                      <a:pt x="34" y="59"/>
                    </a:lnTo>
                    <a:lnTo>
                      <a:pt x="83" y="59"/>
                    </a:lnTo>
                    <a:lnTo>
                      <a:pt x="83" y="59"/>
                    </a:lnTo>
                    <a:lnTo>
                      <a:pt x="88" y="59"/>
                    </a:lnTo>
                    <a:lnTo>
                      <a:pt x="93" y="57"/>
                    </a:lnTo>
                    <a:lnTo>
                      <a:pt x="97" y="55"/>
                    </a:lnTo>
                    <a:lnTo>
                      <a:pt x="101" y="52"/>
                    </a:lnTo>
                    <a:lnTo>
                      <a:pt x="104" y="48"/>
                    </a:lnTo>
                    <a:lnTo>
                      <a:pt x="106" y="44"/>
                    </a:lnTo>
                    <a:lnTo>
                      <a:pt x="108" y="39"/>
                    </a:lnTo>
                    <a:lnTo>
                      <a:pt x="108" y="34"/>
                    </a:lnTo>
                    <a:lnTo>
                      <a:pt x="108" y="34"/>
                    </a:lnTo>
                    <a:lnTo>
                      <a:pt x="108" y="29"/>
                    </a:lnTo>
                    <a:lnTo>
                      <a:pt x="106" y="25"/>
                    </a:lnTo>
                    <a:lnTo>
                      <a:pt x="104" y="21"/>
                    </a:lnTo>
                    <a:lnTo>
                      <a:pt x="101" y="17"/>
                    </a:lnTo>
                    <a:lnTo>
                      <a:pt x="97" y="13"/>
                    </a:lnTo>
                    <a:lnTo>
                      <a:pt x="93" y="12"/>
                    </a:lnTo>
                    <a:lnTo>
                      <a:pt x="88" y="10"/>
                    </a:lnTo>
                    <a:lnTo>
                      <a:pt x="83" y="10"/>
                    </a:lnTo>
                    <a:lnTo>
                      <a:pt x="34" y="1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7367"/>
                  </a:solidFill>
                  <a:latin typeface="Roboto"/>
                  <a:ea typeface="Roboto"/>
                  <a:cs typeface="Roboto"/>
                  <a:sym typeface="Roboto"/>
                </a:endParaRPr>
              </a:p>
            </p:txBody>
          </p:sp>
          <p:sp>
            <p:nvSpPr>
              <p:cNvPr id="220" name="Google Shape;220;p7"/>
              <p:cNvSpPr/>
              <p:nvPr/>
            </p:nvSpPr>
            <p:spPr>
              <a:xfrm>
                <a:off x="1896709" y="1225337"/>
                <a:ext cx="62449" cy="62449"/>
              </a:xfrm>
              <a:custGeom>
                <a:avLst/>
                <a:gdLst/>
                <a:ahLst/>
                <a:cxnLst/>
                <a:rect l="l" t="t" r="r" b="b"/>
                <a:pathLst>
                  <a:path w="29" h="29" extrusionOk="0">
                    <a:moveTo>
                      <a:pt x="29" y="14"/>
                    </a:moveTo>
                    <a:lnTo>
                      <a:pt x="29" y="14"/>
                    </a:lnTo>
                    <a:lnTo>
                      <a:pt x="28" y="21"/>
                    </a:lnTo>
                    <a:lnTo>
                      <a:pt x="24" y="24"/>
                    </a:lnTo>
                    <a:lnTo>
                      <a:pt x="21" y="28"/>
                    </a:lnTo>
                    <a:lnTo>
                      <a:pt x="14" y="29"/>
                    </a:lnTo>
                    <a:lnTo>
                      <a:pt x="14" y="29"/>
                    </a:lnTo>
                    <a:lnTo>
                      <a:pt x="8" y="28"/>
                    </a:lnTo>
                    <a:lnTo>
                      <a:pt x="5" y="24"/>
                    </a:lnTo>
                    <a:lnTo>
                      <a:pt x="1" y="21"/>
                    </a:lnTo>
                    <a:lnTo>
                      <a:pt x="0" y="14"/>
                    </a:lnTo>
                    <a:lnTo>
                      <a:pt x="0" y="14"/>
                    </a:lnTo>
                    <a:lnTo>
                      <a:pt x="1" y="8"/>
                    </a:lnTo>
                    <a:lnTo>
                      <a:pt x="5" y="5"/>
                    </a:lnTo>
                    <a:lnTo>
                      <a:pt x="8" y="1"/>
                    </a:lnTo>
                    <a:lnTo>
                      <a:pt x="14" y="0"/>
                    </a:lnTo>
                    <a:lnTo>
                      <a:pt x="14" y="0"/>
                    </a:lnTo>
                    <a:lnTo>
                      <a:pt x="21" y="1"/>
                    </a:lnTo>
                    <a:lnTo>
                      <a:pt x="24" y="5"/>
                    </a:lnTo>
                    <a:lnTo>
                      <a:pt x="28" y="8"/>
                    </a:lnTo>
                    <a:lnTo>
                      <a:pt x="29" y="14"/>
                    </a:lnTo>
                    <a:lnTo>
                      <a:pt x="29" y="1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7367"/>
                  </a:solidFill>
                  <a:latin typeface="Roboto"/>
                  <a:ea typeface="Roboto"/>
                  <a:cs typeface="Roboto"/>
                  <a:sym typeface="Roboto"/>
                </a:endParaRPr>
              </a:p>
            </p:txBody>
          </p:sp>
        </p:grpSp>
      </p:grpSp>
      <p:sp>
        <p:nvSpPr>
          <p:cNvPr id="221" name="Google Shape;221;p7"/>
          <p:cNvSpPr/>
          <p:nvPr/>
        </p:nvSpPr>
        <p:spPr>
          <a:xfrm>
            <a:off x="2716626" y="2575317"/>
            <a:ext cx="544066" cy="544066"/>
          </a:xfrm>
          <a:prstGeom prst="ellipse">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rgbClr val="007367"/>
              </a:solidFill>
              <a:latin typeface="Roboto"/>
              <a:ea typeface="Roboto"/>
              <a:cs typeface="Roboto"/>
              <a:sym typeface="Roboto"/>
            </a:endParaRPr>
          </a:p>
        </p:txBody>
      </p:sp>
      <p:grpSp>
        <p:nvGrpSpPr>
          <p:cNvPr id="222" name="Google Shape;222;p7"/>
          <p:cNvGrpSpPr/>
          <p:nvPr/>
        </p:nvGrpSpPr>
        <p:grpSpPr>
          <a:xfrm>
            <a:off x="2889754" y="2757436"/>
            <a:ext cx="197810" cy="179828"/>
            <a:chOff x="1278472" y="1162889"/>
            <a:chExt cx="206080" cy="187346"/>
          </a:xfrm>
        </p:grpSpPr>
        <p:sp>
          <p:nvSpPr>
            <p:cNvPr id="223" name="Google Shape;223;p7"/>
            <p:cNvSpPr/>
            <p:nvPr/>
          </p:nvSpPr>
          <p:spPr>
            <a:xfrm>
              <a:off x="1278472" y="1162889"/>
              <a:ext cx="206080" cy="62449"/>
            </a:xfrm>
            <a:custGeom>
              <a:avLst/>
              <a:gdLst/>
              <a:ahLst/>
              <a:cxnLst/>
              <a:rect l="l" t="t" r="r" b="b"/>
              <a:pathLst>
                <a:path w="98" h="30" extrusionOk="0">
                  <a:moveTo>
                    <a:pt x="84" y="30"/>
                  </a:moveTo>
                  <a:lnTo>
                    <a:pt x="84" y="30"/>
                  </a:lnTo>
                  <a:lnTo>
                    <a:pt x="90" y="28"/>
                  </a:lnTo>
                  <a:lnTo>
                    <a:pt x="93" y="25"/>
                  </a:lnTo>
                  <a:lnTo>
                    <a:pt x="97" y="21"/>
                  </a:lnTo>
                  <a:lnTo>
                    <a:pt x="98" y="15"/>
                  </a:lnTo>
                  <a:lnTo>
                    <a:pt x="98" y="15"/>
                  </a:lnTo>
                  <a:lnTo>
                    <a:pt x="97" y="9"/>
                  </a:lnTo>
                  <a:lnTo>
                    <a:pt x="93" y="5"/>
                  </a:lnTo>
                  <a:lnTo>
                    <a:pt x="90" y="1"/>
                  </a:lnTo>
                  <a:lnTo>
                    <a:pt x="84" y="0"/>
                  </a:lnTo>
                  <a:lnTo>
                    <a:pt x="84" y="0"/>
                  </a:lnTo>
                  <a:lnTo>
                    <a:pt x="79" y="1"/>
                  </a:lnTo>
                  <a:lnTo>
                    <a:pt x="75" y="2"/>
                  </a:lnTo>
                  <a:lnTo>
                    <a:pt x="71" y="6"/>
                  </a:lnTo>
                  <a:lnTo>
                    <a:pt x="70" y="10"/>
                  </a:lnTo>
                  <a:lnTo>
                    <a:pt x="0" y="10"/>
                  </a:lnTo>
                  <a:lnTo>
                    <a:pt x="0" y="20"/>
                  </a:lnTo>
                  <a:lnTo>
                    <a:pt x="70" y="20"/>
                  </a:lnTo>
                  <a:lnTo>
                    <a:pt x="70" y="20"/>
                  </a:lnTo>
                  <a:lnTo>
                    <a:pt x="71" y="23"/>
                  </a:lnTo>
                  <a:lnTo>
                    <a:pt x="75" y="27"/>
                  </a:lnTo>
                  <a:lnTo>
                    <a:pt x="79" y="28"/>
                  </a:lnTo>
                  <a:lnTo>
                    <a:pt x="84" y="30"/>
                  </a:lnTo>
                  <a:lnTo>
                    <a:pt x="84" y="30"/>
                  </a:lnTo>
                  <a:close/>
                  <a:moveTo>
                    <a:pt x="84" y="10"/>
                  </a:moveTo>
                  <a:lnTo>
                    <a:pt x="84" y="10"/>
                  </a:lnTo>
                  <a:lnTo>
                    <a:pt x="86" y="10"/>
                  </a:lnTo>
                  <a:lnTo>
                    <a:pt x="87" y="11"/>
                  </a:lnTo>
                  <a:lnTo>
                    <a:pt x="88" y="12"/>
                  </a:lnTo>
                  <a:lnTo>
                    <a:pt x="88" y="15"/>
                  </a:lnTo>
                  <a:lnTo>
                    <a:pt x="88" y="15"/>
                  </a:lnTo>
                  <a:lnTo>
                    <a:pt x="88" y="17"/>
                  </a:lnTo>
                  <a:lnTo>
                    <a:pt x="87" y="18"/>
                  </a:lnTo>
                  <a:lnTo>
                    <a:pt x="86" y="20"/>
                  </a:lnTo>
                  <a:lnTo>
                    <a:pt x="84" y="20"/>
                  </a:lnTo>
                  <a:lnTo>
                    <a:pt x="84" y="20"/>
                  </a:lnTo>
                  <a:lnTo>
                    <a:pt x="81" y="20"/>
                  </a:lnTo>
                  <a:lnTo>
                    <a:pt x="80" y="18"/>
                  </a:lnTo>
                  <a:lnTo>
                    <a:pt x="79" y="17"/>
                  </a:lnTo>
                  <a:lnTo>
                    <a:pt x="79" y="15"/>
                  </a:lnTo>
                  <a:lnTo>
                    <a:pt x="79" y="15"/>
                  </a:lnTo>
                  <a:lnTo>
                    <a:pt x="79" y="12"/>
                  </a:lnTo>
                  <a:lnTo>
                    <a:pt x="80" y="11"/>
                  </a:lnTo>
                  <a:lnTo>
                    <a:pt x="81" y="10"/>
                  </a:lnTo>
                  <a:lnTo>
                    <a:pt x="84" y="10"/>
                  </a:lnTo>
                  <a:lnTo>
                    <a:pt x="84" y="1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7367"/>
                </a:solidFill>
                <a:latin typeface="Roboto"/>
                <a:ea typeface="Roboto"/>
                <a:cs typeface="Roboto"/>
                <a:sym typeface="Roboto"/>
              </a:endParaRPr>
            </a:p>
          </p:txBody>
        </p:sp>
        <p:sp>
          <p:nvSpPr>
            <p:cNvPr id="224" name="Google Shape;224;p7"/>
            <p:cNvSpPr/>
            <p:nvPr/>
          </p:nvSpPr>
          <p:spPr>
            <a:xfrm>
              <a:off x="1278472" y="1225337"/>
              <a:ext cx="206080" cy="62449"/>
            </a:xfrm>
            <a:custGeom>
              <a:avLst/>
              <a:gdLst/>
              <a:ahLst/>
              <a:cxnLst/>
              <a:rect l="l" t="t" r="r" b="b"/>
              <a:pathLst>
                <a:path w="98" h="29" extrusionOk="0">
                  <a:moveTo>
                    <a:pt x="34" y="0"/>
                  </a:moveTo>
                  <a:lnTo>
                    <a:pt x="34" y="0"/>
                  </a:lnTo>
                  <a:lnTo>
                    <a:pt x="29" y="1"/>
                  </a:lnTo>
                  <a:lnTo>
                    <a:pt x="26" y="2"/>
                  </a:lnTo>
                  <a:lnTo>
                    <a:pt x="22" y="6"/>
                  </a:lnTo>
                  <a:lnTo>
                    <a:pt x="21" y="9"/>
                  </a:lnTo>
                  <a:lnTo>
                    <a:pt x="0" y="9"/>
                  </a:lnTo>
                  <a:lnTo>
                    <a:pt x="0" y="19"/>
                  </a:lnTo>
                  <a:lnTo>
                    <a:pt x="21" y="19"/>
                  </a:lnTo>
                  <a:lnTo>
                    <a:pt x="21" y="19"/>
                  </a:lnTo>
                  <a:lnTo>
                    <a:pt x="22" y="23"/>
                  </a:lnTo>
                  <a:lnTo>
                    <a:pt x="26" y="27"/>
                  </a:lnTo>
                  <a:lnTo>
                    <a:pt x="29" y="28"/>
                  </a:lnTo>
                  <a:lnTo>
                    <a:pt x="34" y="29"/>
                  </a:lnTo>
                  <a:lnTo>
                    <a:pt x="34" y="29"/>
                  </a:lnTo>
                  <a:lnTo>
                    <a:pt x="39" y="28"/>
                  </a:lnTo>
                  <a:lnTo>
                    <a:pt x="43" y="27"/>
                  </a:lnTo>
                  <a:lnTo>
                    <a:pt x="47" y="23"/>
                  </a:lnTo>
                  <a:lnTo>
                    <a:pt x="48" y="19"/>
                  </a:lnTo>
                  <a:lnTo>
                    <a:pt x="98" y="19"/>
                  </a:lnTo>
                  <a:lnTo>
                    <a:pt x="98" y="9"/>
                  </a:lnTo>
                  <a:lnTo>
                    <a:pt x="48" y="9"/>
                  </a:lnTo>
                  <a:lnTo>
                    <a:pt x="48" y="9"/>
                  </a:lnTo>
                  <a:lnTo>
                    <a:pt x="47" y="6"/>
                  </a:lnTo>
                  <a:lnTo>
                    <a:pt x="43" y="2"/>
                  </a:lnTo>
                  <a:lnTo>
                    <a:pt x="39" y="1"/>
                  </a:lnTo>
                  <a:lnTo>
                    <a:pt x="34" y="0"/>
                  </a:lnTo>
                  <a:lnTo>
                    <a:pt x="34" y="0"/>
                  </a:lnTo>
                  <a:close/>
                  <a:moveTo>
                    <a:pt x="34" y="19"/>
                  </a:moveTo>
                  <a:lnTo>
                    <a:pt x="34" y="19"/>
                  </a:lnTo>
                  <a:lnTo>
                    <a:pt x="32" y="19"/>
                  </a:lnTo>
                  <a:lnTo>
                    <a:pt x="30" y="18"/>
                  </a:lnTo>
                  <a:lnTo>
                    <a:pt x="29" y="17"/>
                  </a:lnTo>
                  <a:lnTo>
                    <a:pt x="29" y="14"/>
                  </a:lnTo>
                  <a:lnTo>
                    <a:pt x="29" y="14"/>
                  </a:lnTo>
                  <a:lnTo>
                    <a:pt x="29" y="12"/>
                  </a:lnTo>
                  <a:lnTo>
                    <a:pt x="30" y="11"/>
                  </a:lnTo>
                  <a:lnTo>
                    <a:pt x="32" y="9"/>
                  </a:lnTo>
                  <a:lnTo>
                    <a:pt x="34" y="9"/>
                  </a:lnTo>
                  <a:lnTo>
                    <a:pt x="34" y="9"/>
                  </a:lnTo>
                  <a:lnTo>
                    <a:pt x="37" y="9"/>
                  </a:lnTo>
                  <a:lnTo>
                    <a:pt x="38" y="11"/>
                  </a:lnTo>
                  <a:lnTo>
                    <a:pt x="39" y="12"/>
                  </a:lnTo>
                  <a:lnTo>
                    <a:pt x="39" y="14"/>
                  </a:lnTo>
                  <a:lnTo>
                    <a:pt x="39" y="14"/>
                  </a:lnTo>
                  <a:lnTo>
                    <a:pt x="39" y="17"/>
                  </a:lnTo>
                  <a:lnTo>
                    <a:pt x="38" y="18"/>
                  </a:lnTo>
                  <a:lnTo>
                    <a:pt x="37" y="19"/>
                  </a:lnTo>
                  <a:lnTo>
                    <a:pt x="34" y="19"/>
                  </a:lnTo>
                  <a:lnTo>
                    <a:pt x="34" y="19"/>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7367"/>
                </a:solidFill>
                <a:latin typeface="Roboto"/>
                <a:ea typeface="Roboto"/>
                <a:cs typeface="Roboto"/>
                <a:sym typeface="Roboto"/>
              </a:endParaRPr>
            </a:p>
          </p:txBody>
        </p:sp>
        <p:sp>
          <p:nvSpPr>
            <p:cNvPr id="225" name="Google Shape;225;p7"/>
            <p:cNvSpPr/>
            <p:nvPr/>
          </p:nvSpPr>
          <p:spPr>
            <a:xfrm>
              <a:off x="1278472" y="1287786"/>
              <a:ext cx="206080" cy="62449"/>
            </a:xfrm>
            <a:custGeom>
              <a:avLst/>
              <a:gdLst/>
              <a:ahLst/>
              <a:cxnLst/>
              <a:rect l="l" t="t" r="r" b="b"/>
              <a:pathLst>
                <a:path w="98" h="30" extrusionOk="0">
                  <a:moveTo>
                    <a:pt x="84" y="0"/>
                  </a:moveTo>
                  <a:lnTo>
                    <a:pt x="84" y="0"/>
                  </a:lnTo>
                  <a:lnTo>
                    <a:pt x="79" y="1"/>
                  </a:lnTo>
                  <a:lnTo>
                    <a:pt x="75" y="3"/>
                  </a:lnTo>
                  <a:lnTo>
                    <a:pt x="71" y="6"/>
                  </a:lnTo>
                  <a:lnTo>
                    <a:pt x="70" y="10"/>
                  </a:lnTo>
                  <a:lnTo>
                    <a:pt x="0" y="10"/>
                  </a:lnTo>
                  <a:lnTo>
                    <a:pt x="0" y="20"/>
                  </a:lnTo>
                  <a:lnTo>
                    <a:pt x="70" y="20"/>
                  </a:lnTo>
                  <a:lnTo>
                    <a:pt x="70" y="20"/>
                  </a:lnTo>
                  <a:lnTo>
                    <a:pt x="71" y="24"/>
                  </a:lnTo>
                  <a:lnTo>
                    <a:pt x="75" y="27"/>
                  </a:lnTo>
                  <a:lnTo>
                    <a:pt x="79" y="29"/>
                  </a:lnTo>
                  <a:lnTo>
                    <a:pt x="84" y="30"/>
                  </a:lnTo>
                  <a:lnTo>
                    <a:pt x="84" y="30"/>
                  </a:lnTo>
                  <a:lnTo>
                    <a:pt x="90" y="29"/>
                  </a:lnTo>
                  <a:lnTo>
                    <a:pt x="93" y="25"/>
                  </a:lnTo>
                  <a:lnTo>
                    <a:pt x="97" y="21"/>
                  </a:lnTo>
                  <a:lnTo>
                    <a:pt x="98" y="15"/>
                  </a:lnTo>
                  <a:lnTo>
                    <a:pt x="98" y="15"/>
                  </a:lnTo>
                  <a:lnTo>
                    <a:pt x="97" y="9"/>
                  </a:lnTo>
                  <a:lnTo>
                    <a:pt x="93" y="5"/>
                  </a:lnTo>
                  <a:lnTo>
                    <a:pt x="90" y="1"/>
                  </a:lnTo>
                  <a:lnTo>
                    <a:pt x="84" y="0"/>
                  </a:lnTo>
                  <a:lnTo>
                    <a:pt x="84" y="0"/>
                  </a:lnTo>
                  <a:close/>
                  <a:moveTo>
                    <a:pt x="84" y="20"/>
                  </a:moveTo>
                  <a:lnTo>
                    <a:pt x="84" y="20"/>
                  </a:lnTo>
                  <a:lnTo>
                    <a:pt x="81" y="20"/>
                  </a:lnTo>
                  <a:lnTo>
                    <a:pt x="80" y="19"/>
                  </a:lnTo>
                  <a:lnTo>
                    <a:pt x="79" y="17"/>
                  </a:lnTo>
                  <a:lnTo>
                    <a:pt x="79" y="15"/>
                  </a:lnTo>
                  <a:lnTo>
                    <a:pt x="79" y="15"/>
                  </a:lnTo>
                  <a:lnTo>
                    <a:pt x="79" y="13"/>
                  </a:lnTo>
                  <a:lnTo>
                    <a:pt x="80" y="11"/>
                  </a:lnTo>
                  <a:lnTo>
                    <a:pt x="81" y="10"/>
                  </a:lnTo>
                  <a:lnTo>
                    <a:pt x="84" y="10"/>
                  </a:lnTo>
                  <a:lnTo>
                    <a:pt x="84" y="10"/>
                  </a:lnTo>
                  <a:lnTo>
                    <a:pt x="86" y="10"/>
                  </a:lnTo>
                  <a:lnTo>
                    <a:pt x="87" y="11"/>
                  </a:lnTo>
                  <a:lnTo>
                    <a:pt x="88" y="13"/>
                  </a:lnTo>
                  <a:lnTo>
                    <a:pt x="88" y="15"/>
                  </a:lnTo>
                  <a:lnTo>
                    <a:pt x="88" y="15"/>
                  </a:lnTo>
                  <a:lnTo>
                    <a:pt x="88" y="17"/>
                  </a:lnTo>
                  <a:lnTo>
                    <a:pt x="87" y="19"/>
                  </a:lnTo>
                  <a:lnTo>
                    <a:pt x="86" y="20"/>
                  </a:lnTo>
                  <a:lnTo>
                    <a:pt x="84" y="20"/>
                  </a:lnTo>
                  <a:lnTo>
                    <a:pt x="84" y="2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7367"/>
                </a:solidFill>
                <a:latin typeface="Roboto"/>
                <a:ea typeface="Roboto"/>
                <a:cs typeface="Roboto"/>
                <a:sym typeface="Roboto"/>
              </a:endParaRPr>
            </a:p>
          </p:txBody>
        </p:sp>
      </p:grpSp>
      <p:grpSp>
        <p:nvGrpSpPr>
          <p:cNvPr id="226" name="Google Shape;226;p7"/>
          <p:cNvGrpSpPr/>
          <p:nvPr/>
        </p:nvGrpSpPr>
        <p:grpSpPr>
          <a:xfrm>
            <a:off x="5878626" y="2575317"/>
            <a:ext cx="544066" cy="544066"/>
            <a:chOff x="7838167" y="3433755"/>
            <a:chExt cx="725421" cy="725421"/>
          </a:xfrm>
        </p:grpSpPr>
        <p:sp>
          <p:nvSpPr>
            <p:cNvPr id="227" name="Google Shape;227;p7"/>
            <p:cNvSpPr/>
            <p:nvPr/>
          </p:nvSpPr>
          <p:spPr>
            <a:xfrm>
              <a:off x="7838167" y="3433755"/>
              <a:ext cx="725421" cy="725421"/>
            </a:xfrm>
            <a:prstGeom prst="ellipse">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rgbClr val="007367"/>
                </a:solidFill>
                <a:latin typeface="Roboto"/>
                <a:ea typeface="Roboto"/>
                <a:cs typeface="Roboto"/>
                <a:sym typeface="Roboto"/>
              </a:endParaRPr>
            </a:p>
          </p:txBody>
        </p:sp>
        <p:sp>
          <p:nvSpPr>
            <p:cNvPr id="228" name="Google Shape;228;p7"/>
            <p:cNvSpPr/>
            <p:nvPr/>
          </p:nvSpPr>
          <p:spPr>
            <a:xfrm>
              <a:off x="8084989" y="3664592"/>
              <a:ext cx="231776" cy="263746"/>
            </a:xfrm>
            <a:custGeom>
              <a:avLst/>
              <a:gdLst/>
              <a:ahLst/>
              <a:cxnLst/>
              <a:rect l="l" t="t" r="r" b="b"/>
              <a:pathLst>
                <a:path w="89" h="99" extrusionOk="0">
                  <a:moveTo>
                    <a:pt x="84" y="0"/>
                  </a:moveTo>
                  <a:lnTo>
                    <a:pt x="5" y="0"/>
                  </a:lnTo>
                  <a:lnTo>
                    <a:pt x="5" y="0"/>
                  </a:lnTo>
                  <a:lnTo>
                    <a:pt x="2" y="0"/>
                  </a:lnTo>
                  <a:lnTo>
                    <a:pt x="1" y="1"/>
                  </a:lnTo>
                  <a:lnTo>
                    <a:pt x="0" y="3"/>
                  </a:lnTo>
                  <a:lnTo>
                    <a:pt x="0" y="5"/>
                  </a:lnTo>
                  <a:lnTo>
                    <a:pt x="0" y="94"/>
                  </a:lnTo>
                  <a:lnTo>
                    <a:pt x="0" y="94"/>
                  </a:lnTo>
                  <a:lnTo>
                    <a:pt x="0" y="96"/>
                  </a:lnTo>
                  <a:lnTo>
                    <a:pt x="1" y="98"/>
                  </a:lnTo>
                  <a:lnTo>
                    <a:pt x="2" y="99"/>
                  </a:lnTo>
                  <a:lnTo>
                    <a:pt x="5" y="99"/>
                  </a:lnTo>
                  <a:lnTo>
                    <a:pt x="84" y="99"/>
                  </a:lnTo>
                  <a:lnTo>
                    <a:pt x="84" y="99"/>
                  </a:lnTo>
                  <a:lnTo>
                    <a:pt x="86" y="99"/>
                  </a:lnTo>
                  <a:lnTo>
                    <a:pt x="88" y="98"/>
                  </a:lnTo>
                  <a:lnTo>
                    <a:pt x="89" y="96"/>
                  </a:lnTo>
                  <a:lnTo>
                    <a:pt x="89" y="94"/>
                  </a:lnTo>
                  <a:lnTo>
                    <a:pt x="89" y="5"/>
                  </a:lnTo>
                  <a:lnTo>
                    <a:pt x="89" y="5"/>
                  </a:lnTo>
                  <a:lnTo>
                    <a:pt x="89" y="3"/>
                  </a:lnTo>
                  <a:lnTo>
                    <a:pt x="88" y="1"/>
                  </a:lnTo>
                  <a:lnTo>
                    <a:pt x="86" y="0"/>
                  </a:lnTo>
                  <a:lnTo>
                    <a:pt x="84" y="0"/>
                  </a:lnTo>
                  <a:lnTo>
                    <a:pt x="84" y="0"/>
                  </a:lnTo>
                  <a:close/>
                  <a:moveTo>
                    <a:pt x="10" y="10"/>
                  </a:moveTo>
                  <a:lnTo>
                    <a:pt x="20" y="10"/>
                  </a:lnTo>
                  <a:lnTo>
                    <a:pt x="20" y="89"/>
                  </a:lnTo>
                  <a:lnTo>
                    <a:pt x="10" y="89"/>
                  </a:lnTo>
                  <a:lnTo>
                    <a:pt x="10" y="10"/>
                  </a:lnTo>
                  <a:close/>
                  <a:moveTo>
                    <a:pt x="79" y="89"/>
                  </a:moveTo>
                  <a:lnTo>
                    <a:pt x="30" y="89"/>
                  </a:lnTo>
                  <a:lnTo>
                    <a:pt x="30" y="10"/>
                  </a:lnTo>
                  <a:lnTo>
                    <a:pt x="44" y="10"/>
                  </a:lnTo>
                  <a:lnTo>
                    <a:pt x="44" y="54"/>
                  </a:lnTo>
                  <a:lnTo>
                    <a:pt x="57" y="45"/>
                  </a:lnTo>
                  <a:lnTo>
                    <a:pt x="69" y="54"/>
                  </a:lnTo>
                  <a:lnTo>
                    <a:pt x="69" y="10"/>
                  </a:lnTo>
                  <a:lnTo>
                    <a:pt x="79" y="10"/>
                  </a:lnTo>
                  <a:lnTo>
                    <a:pt x="79" y="89"/>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7367"/>
                </a:solidFill>
                <a:latin typeface="Roboto"/>
                <a:ea typeface="Roboto"/>
                <a:cs typeface="Roboto"/>
                <a:sym typeface="Roboto"/>
              </a:endParaRPr>
            </a:p>
          </p:txBody>
        </p:sp>
      </p:grpSp>
      <p:grpSp>
        <p:nvGrpSpPr>
          <p:cNvPr id="229" name="Google Shape;229;p7"/>
          <p:cNvGrpSpPr/>
          <p:nvPr/>
        </p:nvGrpSpPr>
        <p:grpSpPr>
          <a:xfrm>
            <a:off x="1093390" y="2575317"/>
            <a:ext cx="544066" cy="544066"/>
            <a:chOff x="1457853" y="3433755"/>
            <a:chExt cx="725421" cy="725421"/>
          </a:xfrm>
        </p:grpSpPr>
        <p:sp>
          <p:nvSpPr>
            <p:cNvPr id="230" name="Google Shape;230;p7"/>
            <p:cNvSpPr/>
            <p:nvPr/>
          </p:nvSpPr>
          <p:spPr>
            <a:xfrm>
              <a:off x="1457853" y="3433755"/>
              <a:ext cx="725421" cy="725421"/>
            </a:xfrm>
            <a:prstGeom prst="ellipse">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rgbClr val="007367"/>
                </a:solidFill>
                <a:latin typeface="Roboto"/>
                <a:ea typeface="Roboto"/>
                <a:cs typeface="Roboto"/>
                <a:sym typeface="Roboto"/>
              </a:endParaRPr>
            </a:p>
          </p:txBody>
        </p:sp>
        <p:grpSp>
          <p:nvGrpSpPr>
            <p:cNvPr id="231" name="Google Shape;231;p7"/>
            <p:cNvGrpSpPr/>
            <p:nvPr/>
          </p:nvGrpSpPr>
          <p:grpSpPr>
            <a:xfrm>
              <a:off x="1688691" y="3668589"/>
              <a:ext cx="263746" cy="255754"/>
              <a:chOff x="12164770" y="4707447"/>
              <a:chExt cx="206080" cy="199837"/>
            </a:xfrm>
          </p:grpSpPr>
          <p:sp>
            <p:nvSpPr>
              <p:cNvPr id="232" name="Google Shape;232;p7"/>
              <p:cNvSpPr/>
              <p:nvPr/>
            </p:nvSpPr>
            <p:spPr>
              <a:xfrm>
                <a:off x="12164770" y="4707447"/>
                <a:ext cx="206080" cy="199833"/>
              </a:xfrm>
              <a:custGeom>
                <a:avLst/>
                <a:gdLst/>
                <a:ahLst/>
                <a:cxnLst/>
                <a:rect l="l" t="t" r="r" b="b"/>
                <a:pathLst>
                  <a:path w="99" h="98" extrusionOk="0">
                    <a:moveTo>
                      <a:pt x="89" y="0"/>
                    </a:moveTo>
                    <a:lnTo>
                      <a:pt x="10" y="0"/>
                    </a:lnTo>
                    <a:lnTo>
                      <a:pt x="10" y="0"/>
                    </a:lnTo>
                    <a:lnTo>
                      <a:pt x="6" y="1"/>
                    </a:lnTo>
                    <a:lnTo>
                      <a:pt x="2" y="2"/>
                    </a:lnTo>
                    <a:lnTo>
                      <a:pt x="1" y="6"/>
                    </a:lnTo>
                    <a:lnTo>
                      <a:pt x="0" y="9"/>
                    </a:lnTo>
                    <a:lnTo>
                      <a:pt x="0" y="59"/>
                    </a:lnTo>
                    <a:lnTo>
                      <a:pt x="0" y="59"/>
                    </a:lnTo>
                    <a:lnTo>
                      <a:pt x="1" y="62"/>
                    </a:lnTo>
                    <a:lnTo>
                      <a:pt x="2" y="66"/>
                    </a:lnTo>
                    <a:lnTo>
                      <a:pt x="6" y="67"/>
                    </a:lnTo>
                    <a:lnTo>
                      <a:pt x="10" y="69"/>
                    </a:lnTo>
                    <a:lnTo>
                      <a:pt x="44" y="69"/>
                    </a:lnTo>
                    <a:lnTo>
                      <a:pt x="44" y="88"/>
                    </a:lnTo>
                    <a:lnTo>
                      <a:pt x="20" y="88"/>
                    </a:lnTo>
                    <a:lnTo>
                      <a:pt x="20" y="98"/>
                    </a:lnTo>
                    <a:lnTo>
                      <a:pt x="79" y="98"/>
                    </a:lnTo>
                    <a:lnTo>
                      <a:pt x="79" y="88"/>
                    </a:lnTo>
                    <a:lnTo>
                      <a:pt x="54" y="88"/>
                    </a:lnTo>
                    <a:lnTo>
                      <a:pt x="54" y="69"/>
                    </a:lnTo>
                    <a:lnTo>
                      <a:pt x="89" y="69"/>
                    </a:lnTo>
                    <a:lnTo>
                      <a:pt x="89" y="69"/>
                    </a:lnTo>
                    <a:lnTo>
                      <a:pt x="92" y="67"/>
                    </a:lnTo>
                    <a:lnTo>
                      <a:pt x="96" y="66"/>
                    </a:lnTo>
                    <a:lnTo>
                      <a:pt x="97" y="62"/>
                    </a:lnTo>
                    <a:lnTo>
                      <a:pt x="99" y="59"/>
                    </a:lnTo>
                    <a:lnTo>
                      <a:pt x="99" y="9"/>
                    </a:lnTo>
                    <a:lnTo>
                      <a:pt x="99" y="9"/>
                    </a:lnTo>
                    <a:lnTo>
                      <a:pt x="97" y="6"/>
                    </a:lnTo>
                    <a:lnTo>
                      <a:pt x="96" y="2"/>
                    </a:lnTo>
                    <a:lnTo>
                      <a:pt x="92" y="1"/>
                    </a:lnTo>
                    <a:lnTo>
                      <a:pt x="89" y="0"/>
                    </a:lnTo>
                    <a:lnTo>
                      <a:pt x="89" y="0"/>
                    </a:lnTo>
                    <a:close/>
                    <a:moveTo>
                      <a:pt x="89" y="9"/>
                    </a:moveTo>
                    <a:lnTo>
                      <a:pt x="89" y="29"/>
                    </a:lnTo>
                    <a:lnTo>
                      <a:pt x="10" y="29"/>
                    </a:lnTo>
                    <a:lnTo>
                      <a:pt x="10" y="9"/>
                    </a:lnTo>
                    <a:lnTo>
                      <a:pt x="89" y="9"/>
                    </a:lnTo>
                    <a:close/>
                    <a:moveTo>
                      <a:pt x="10" y="59"/>
                    </a:moveTo>
                    <a:lnTo>
                      <a:pt x="10" y="39"/>
                    </a:lnTo>
                    <a:lnTo>
                      <a:pt x="89" y="39"/>
                    </a:lnTo>
                    <a:lnTo>
                      <a:pt x="89" y="59"/>
                    </a:lnTo>
                    <a:lnTo>
                      <a:pt x="10" y="59"/>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7367"/>
                  </a:solidFill>
                  <a:latin typeface="Roboto"/>
                  <a:ea typeface="Roboto"/>
                  <a:cs typeface="Roboto"/>
                  <a:sym typeface="Roboto"/>
                </a:endParaRPr>
              </a:p>
            </p:txBody>
          </p:sp>
          <p:sp>
            <p:nvSpPr>
              <p:cNvPr id="233" name="Google Shape;233;p7"/>
              <p:cNvSpPr/>
              <p:nvPr/>
            </p:nvSpPr>
            <p:spPr>
              <a:xfrm>
                <a:off x="12195997" y="4732424"/>
                <a:ext cx="49957" cy="24979"/>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7367"/>
                  </a:solidFill>
                  <a:latin typeface="Roboto"/>
                  <a:ea typeface="Roboto"/>
                  <a:cs typeface="Roboto"/>
                  <a:sym typeface="Roboto"/>
                </a:endParaRPr>
              </a:p>
            </p:txBody>
          </p:sp>
          <p:sp>
            <p:nvSpPr>
              <p:cNvPr id="234" name="Google Shape;234;p7"/>
              <p:cNvSpPr/>
              <p:nvPr/>
            </p:nvSpPr>
            <p:spPr>
              <a:xfrm>
                <a:off x="12195997" y="4794872"/>
                <a:ext cx="49957" cy="24979"/>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7367"/>
                  </a:solidFill>
                  <a:latin typeface="Roboto"/>
                  <a:ea typeface="Roboto"/>
                  <a:cs typeface="Roboto"/>
                  <a:sym typeface="Roboto"/>
                </a:endParaRPr>
              </a:p>
            </p:txBody>
          </p:sp>
          <p:sp>
            <p:nvSpPr>
              <p:cNvPr id="235" name="Google Shape;235;p7"/>
              <p:cNvSpPr/>
              <p:nvPr/>
            </p:nvSpPr>
            <p:spPr>
              <a:xfrm>
                <a:off x="12339624" y="4888547"/>
                <a:ext cx="18737" cy="18737"/>
              </a:xfrm>
              <a:custGeom>
                <a:avLst/>
                <a:gdLst/>
                <a:ahLst/>
                <a:cxnLst/>
                <a:rect l="l" t="t" r="r" b="b"/>
                <a:pathLst>
                  <a:path w="10" h="10" extrusionOk="0">
                    <a:moveTo>
                      <a:pt x="5" y="0"/>
                    </a:moveTo>
                    <a:lnTo>
                      <a:pt x="5" y="0"/>
                    </a:lnTo>
                    <a:lnTo>
                      <a:pt x="2" y="0"/>
                    </a:lnTo>
                    <a:lnTo>
                      <a:pt x="1" y="2"/>
                    </a:lnTo>
                    <a:lnTo>
                      <a:pt x="0" y="3"/>
                    </a:lnTo>
                    <a:lnTo>
                      <a:pt x="0" y="5"/>
                    </a:lnTo>
                    <a:lnTo>
                      <a:pt x="0" y="5"/>
                    </a:lnTo>
                    <a:lnTo>
                      <a:pt x="0" y="8"/>
                    </a:lnTo>
                    <a:lnTo>
                      <a:pt x="1" y="9"/>
                    </a:lnTo>
                    <a:lnTo>
                      <a:pt x="2" y="10"/>
                    </a:lnTo>
                    <a:lnTo>
                      <a:pt x="5" y="10"/>
                    </a:lnTo>
                    <a:lnTo>
                      <a:pt x="5" y="10"/>
                    </a:lnTo>
                    <a:lnTo>
                      <a:pt x="7" y="10"/>
                    </a:lnTo>
                    <a:lnTo>
                      <a:pt x="8" y="9"/>
                    </a:lnTo>
                    <a:lnTo>
                      <a:pt x="10" y="8"/>
                    </a:lnTo>
                    <a:lnTo>
                      <a:pt x="10" y="5"/>
                    </a:lnTo>
                    <a:lnTo>
                      <a:pt x="10" y="5"/>
                    </a:lnTo>
                    <a:lnTo>
                      <a:pt x="10" y="3"/>
                    </a:lnTo>
                    <a:lnTo>
                      <a:pt x="8" y="2"/>
                    </a:lnTo>
                    <a:lnTo>
                      <a:pt x="7" y="0"/>
                    </a:lnTo>
                    <a:lnTo>
                      <a:pt x="5" y="0"/>
                    </a:lnTo>
                    <a:lnTo>
                      <a:pt x="5"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7367"/>
                  </a:solidFill>
                  <a:latin typeface="Roboto"/>
                  <a:ea typeface="Roboto"/>
                  <a:cs typeface="Roboto"/>
                  <a:sym typeface="Roboto"/>
                </a:endParaRPr>
              </a:p>
            </p:txBody>
          </p:sp>
          <p:sp>
            <p:nvSpPr>
              <p:cNvPr id="236" name="Google Shape;236;p7"/>
              <p:cNvSpPr/>
              <p:nvPr/>
            </p:nvSpPr>
            <p:spPr>
              <a:xfrm>
                <a:off x="12171015" y="4888547"/>
                <a:ext cx="24979" cy="18737"/>
              </a:xfrm>
              <a:custGeom>
                <a:avLst/>
                <a:gdLst/>
                <a:ahLst/>
                <a:cxnLst/>
                <a:rect l="l" t="t" r="r" b="b"/>
                <a:pathLst>
                  <a:path w="10" h="10" extrusionOk="0">
                    <a:moveTo>
                      <a:pt x="5" y="0"/>
                    </a:moveTo>
                    <a:lnTo>
                      <a:pt x="5" y="0"/>
                    </a:lnTo>
                    <a:lnTo>
                      <a:pt x="2" y="0"/>
                    </a:lnTo>
                    <a:lnTo>
                      <a:pt x="1" y="2"/>
                    </a:lnTo>
                    <a:lnTo>
                      <a:pt x="0" y="3"/>
                    </a:lnTo>
                    <a:lnTo>
                      <a:pt x="0" y="5"/>
                    </a:lnTo>
                    <a:lnTo>
                      <a:pt x="0" y="5"/>
                    </a:lnTo>
                    <a:lnTo>
                      <a:pt x="0" y="8"/>
                    </a:lnTo>
                    <a:lnTo>
                      <a:pt x="1" y="9"/>
                    </a:lnTo>
                    <a:lnTo>
                      <a:pt x="2" y="10"/>
                    </a:lnTo>
                    <a:lnTo>
                      <a:pt x="5" y="10"/>
                    </a:lnTo>
                    <a:lnTo>
                      <a:pt x="5" y="10"/>
                    </a:lnTo>
                    <a:lnTo>
                      <a:pt x="7" y="10"/>
                    </a:lnTo>
                    <a:lnTo>
                      <a:pt x="9" y="9"/>
                    </a:lnTo>
                    <a:lnTo>
                      <a:pt x="10" y="8"/>
                    </a:lnTo>
                    <a:lnTo>
                      <a:pt x="10" y="5"/>
                    </a:lnTo>
                    <a:lnTo>
                      <a:pt x="10" y="5"/>
                    </a:lnTo>
                    <a:lnTo>
                      <a:pt x="10" y="3"/>
                    </a:lnTo>
                    <a:lnTo>
                      <a:pt x="9" y="2"/>
                    </a:lnTo>
                    <a:lnTo>
                      <a:pt x="7" y="0"/>
                    </a:lnTo>
                    <a:lnTo>
                      <a:pt x="5" y="0"/>
                    </a:lnTo>
                    <a:lnTo>
                      <a:pt x="5"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7367"/>
                  </a:solidFill>
                  <a:latin typeface="Roboto"/>
                  <a:ea typeface="Roboto"/>
                  <a:cs typeface="Roboto"/>
                  <a:sym typeface="Roboto"/>
                </a:endParaRPr>
              </a:p>
            </p:txBody>
          </p:sp>
          <p:sp>
            <p:nvSpPr>
              <p:cNvPr id="237" name="Google Shape;237;p7"/>
              <p:cNvSpPr/>
              <p:nvPr/>
            </p:nvSpPr>
            <p:spPr>
              <a:xfrm>
                <a:off x="12283422" y="4732424"/>
                <a:ext cx="24979" cy="24979"/>
              </a:xfrm>
              <a:custGeom>
                <a:avLst/>
                <a:gdLst/>
                <a:ahLst/>
                <a:cxnLst/>
                <a:rect l="l" t="t" r="r" b="b"/>
                <a:pathLst>
                  <a:path w="10" h="10" extrusionOk="0">
                    <a:moveTo>
                      <a:pt x="5" y="10"/>
                    </a:moveTo>
                    <a:lnTo>
                      <a:pt x="5" y="10"/>
                    </a:lnTo>
                    <a:lnTo>
                      <a:pt x="8" y="10"/>
                    </a:lnTo>
                    <a:lnTo>
                      <a:pt x="9" y="9"/>
                    </a:lnTo>
                    <a:lnTo>
                      <a:pt x="10" y="8"/>
                    </a:lnTo>
                    <a:lnTo>
                      <a:pt x="10" y="5"/>
                    </a:lnTo>
                    <a:lnTo>
                      <a:pt x="10" y="5"/>
                    </a:lnTo>
                    <a:lnTo>
                      <a:pt x="10" y="3"/>
                    </a:lnTo>
                    <a:lnTo>
                      <a:pt x="9" y="2"/>
                    </a:lnTo>
                    <a:lnTo>
                      <a:pt x="8" y="0"/>
                    </a:lnTo>
                    <a:lnTo>
                      <a:pt x="5" y="0"/>
                    </a:lnTo>
                    <a:lnTo>
                      <a:pt x="5" y="0"/>
                    </a:lnTo>
                    <a:lnTo>
                      <a:pt x="3" y="0"/>
                    </a:lnTo>
                    <a:lnTo>
                      <a:pt x="1" y="2"/>
                    </a:lnTo>
                    <a:lnTo>
                      <a:pt x="0" y="3"/>
                    </a:lnTo>
                    <a:lnTo>
                      <a:pt x="0" y="5"/>
                    </a:lnTo>
                    <a:lnTo>
                      <a:pt x="0" y="5"/>
                    </a:lnTo>
                    <a:lnTo>
                      <a:pt x="0" y="8"/>
                    </a:lnTo>
                    <a:lnTo>
                      <a:pt x="1" y="9"/>
                    </a:lnTo>
                    <a:lnTo>
                      <a:pt x="3" y="10"/>
                    </a:lnTo>
                    <a:lnTo>
                      <a:pt x="5" y="10"/>
                    </a:lnTo>
                    <a:lnTo>
                      <a:pt x="5" y="1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7367"/>
                  </a:solidFill>
                  <a:latin typeface="Roboto"/>
                  <a:ea typeface="Roboto"/>
                  <a:cs typeface="Roboto"/>
                  <a:sym typeface="Roboto"/>
                </a:endParaRPr>
              </a:p>
            </p:txBody>
          </p:sp>
          <p:sp>
            <p:nvSpPr>
              <p:cNvPr id="238" name="Google Shape;238;p7"/>
              <p:cNvSpPr/>
              <p:nvPr/>
            </p:nvSpPr>
            <p:spPr>
              <a:xfrm>
                <a:off x="12314645" y="4732424"/>
                <a:ext cx="24979" cy="24979"/>
              </a:xfrm>
              <a:custGeom>
                <a:avLst/>
                <a:gdLst/>
                <a:ahLst/>
                <a:cxnLst/>
                <a:rect l="l" t="t" r="r" b="b"/>
                <a:pathLst>
                  <a:path w="10" h="10" extrusionOk="0">
                    <a:moveTo>
                      <a:pt x="5" y="10"/>
                    </a:moveTo>
                    <a:lnTo>
                      <a:pt x="5" y="10"/>
                    </a:lnTo>
                    <a:lnTo>
                      <a:pt x="7" y="10"/>
                    </a:lnTo>
                    <a:lnTo>
                      <a:pt x="9" y="9"/>
                    </a:lnTo>
                    <a:lnTo>
                      <a:pt x="10" y="8"/>
                    </a:lnTo>
                    <a:lnTo>
                      <a:pt x="10" y="5"/>
                    </a:lnTo>
                    <a:lnTo>
                      <a:pt x="10" y="5"/>
                    </a:lnTo>
                    <a:lnTo>
                      <a:pt x="10" y="3"/>
                    </a:lnTo>
                    <a:lnTo>
                      <a:pt x="9" y="2"/>
                    </a:lnTo>
                    <a:lnTo>
                      <a:pt x="7" y="0"/>
                    </a:lnTo>
                    <a:lnTo>
                      <a:pt x="5" y="0"/>
                    </a:lnTo>
                    <a:lnTo>
                      <a:pt x="5" y="0"/>
                    </a:lnTo>
                    <a:lnTo>
                      <a:pt x="2" y="0"/>
                    </a:lnTo>
                    <a:lnTo>
                      <a:pt x="1" y="2"/>
                    </a:lnTo>
                    <a:lnTo>
                      <a:pt x="0" y="3"/>
                    </a:lnTo>
                    <a:lnTo>
                      <a:pt x="0" y="5"/>
                    </a:lnTo>
                    <a:lnTo>
                      <a:pt x="0" y="5"/>
                    </a:lnTo>
                    <a:lnTo>
                      <a:pt x="0" y="8"/>
                    </a:lnTo>
                    <a:lnTo>
                      <a:pt x="1" y="9"/>
                    </a:lnTo>
                    <a:lnTo>
                      <a:pt x="2" y="10"/>
                    </a:lnTo>
                    <a:lnTo>
                      <a:pt x="5" y="10"/>
                    </a:lnTo>
                    <a:lnTo>
                      <a:pt x="5" y="1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7367"/>
                  </a:solidFill>
                  <a:latin typeface="Roboto"/>
                  <a:ea typeface="Roboto"/>
                  <a:cs typeface="Roboto"/>
                  <a:sym typeface="Roboto"/>
                </a:endParaRPr>
              </a:p>
            </p:txBody>
          </p:sp>
          <p:sp>
            <p:nvSpPr>
              <p:cNvPr id="239" name="Google Shape;239;p7"/>
              <p:cNvSpPr/>
              <p:nvPr/>
            </p:nvSpPr>
            <p:spPr>
              <a:xfrm>
                <a:off x="12283422" y="4794872"/>
                <a:ext cx="24979" cy="24979"/>
              </a:xfrm>
              <a:custGeom>
                <a:avLst/>
                <a:gdLst/>
                <a:ahLst/>
                <a:cxnLst/>
                <a:rect l="l" t="t" r="r" b="b"/>
                <a:pathLst>
                  <a:path w="10" h="10" extrusionOk="0">
                    <a:moveTo>
                      <a:pt x="5" y="0"/>
                    </a:moveTo>
                    <a:lnTo>
                      <a:pt x="5" y="0"/>
                    </a:lnTo>
                    <a:lnTo>
                      <a:pt x="3" y="0"/>
                    </a:lnTo>
                    <a:lnTo>
                      <a:pt x="1" y="1"/>
                    </a:lnTo>
                    <a:lnTo>
                      <a:pt x="0" y="2"/>
                    </a:lnTo>
                    <a:lnTo>
                      <a:pt x="0" y="5"/>
                    </a:lnTo>
                    <a:lnTo>
                      <a:pt x="0" y="5"/>
                    </a:lnTo>
                    <a:lnTo>
                      <a:pt x="0" y="7"/>
                    </a:lnTo>
                    <a:lnTo>
                      <a:pt x="1" y="9"/>
                    </a:lnTo>
                    <a:lnTo>
                      <a:pt x="3" y="10"/>
                    </a:lnTo>
                    <a:lnTo>
                      <a:pt x="5" y="10"/>
                    </a:lnTo>
                    <a:lnTo>
                      <a:pt x="5" y="10"/>
                    </a:lnTo>
                    <a:lnTo>
                      <a:pt x="8" y="10"/>
                    </a:lnTo>
                    <a:lnTo>
                      <a:pt x="9" y="9"/>
                    </a:lnTo>
                    <a:lnTo>
                      <a:pt x="10" y="7"/>
                    </a:lnTo>
                    <a:lnTo>
                      <a:pt x="10" y="5"/>
                    </a:lnTo>
                    <a:lnTo>
                      <a:pt x="10" y="5"/>
                    </a:lnTo>
                    <a:lnTo>
                      <a:pt x="10" y="2"/>
                    </a:lnTo>
                    <a:lnTo>
                      <a:pt x="9" y="1"/>
                    </a:lnTo>
                    <a:lnTo>
                      <a:pt x="8" y="0"/>
                    </a:lnTo>
                    <a:lnTo>
                      <a:pt x="5" y="0"/>
                    </a:lnTo>
                    <a:lnTo>
                      <a:pt x="5"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7367"/>
                  </a:solidFill>
                  <a:latin typeface="Roboto"/>
                  <a:ea typeface="Roboto"/>
                  <a:cs typeface="Roboto"/>
                  <a:sym typeface="Roboto"/>
                </a:endParaRPr>
              </a:p>
            </p:txBody>
          </p:sp>
          <p:sp>
            <p:nvSpPr>
              <p:cNvPr id="240" name="Google Shape;240;p7"/>
              <p:cNvSpPr/>
              <p:nvPr/>
            </p:nvSpPr>
            <p:spPr>
              <a:xfrm>
                <a:off x="12314645" y="4794872"/>
                <a:ext cx="24979" cy="24979"/>
              </a:xfrm>
              <a:custGeom>
                <a:avLst/>
                <a:gdLst/>
                <a:ahLst/>
                <a:cxnLst/>
                <a:rect l="l" t="t" r="r" b="b"/>
                <a:pathLst>
                  <a:path w="10" h="10" extrusionOk="0">
                    <a:moveTo>
                      <a:pt x="5" y="0"/>
                    </a:moveTo>
                    <a:lnTo>
                      <a:pt x="5" y="0"/>
                    </a:lnTo>
                    <a:lnTo>
                      <a:pt x="2" y="0"/>
                    </a:lnTo>
                    <a:lnTo>
                      <a:pt x="1" y="1"/>
                    </a:lnTo>
                    <a:lnTo>
                      <a:pt x="0" y="2"/>
                    </a:lnTo>
                    <a:lnTo>
                      <a:pt x="0" y="5"/>
                    </a:lnTo>
                    <a:lnTo>
                      <a:pt x="0" y="5"/>
                    </a:lnTo>
                    <a:lnTo>
                      <a:pt x="0" y="7"/>
                    </a:lnTo>
                    <a:lnTo>
                      <a:pt x="1" y="9"/>
                    </a:lnTo>
                    <a:lnTo>
                      <a:pt x="2" y="10"/>
                    </a:lnTo>
                    <a:lnTo>
                      <a:pt x="5" y="10"/>
                    </a:lnTo>
                    <a:lnTo>
                      <a:pt x="5" y="10"/>
                    </a:lnTo>
                    <a:lnTo>
                      <a:pt x="7" y="10"/>
                    </a:lnTo>
                    <a:lnTo>
                      <a:pt x="9" y="9"/>
                    </a:lnTo>
                    <a:lnTo>
                      <a:pt x="10" y="7"/>
                    </a:lnTo>
                    <a:lnTo>
                      <a:pt x="10" y="5"/>
                    </a:lnTo>
                    <a:lnTo>
                      <a:pt x="10" y="5"/>
                    </a:lnTo>
                    <a:lnTo>
                      <a:pt x="10" y="2"/>
                    </a:lnTo>
                    <a:lnTo>
                      <a:pt x="9" y="1"/>
                    </a:lnTo>
                    <a:lnTo>
                      <a:pt x="7" y="0"/>
                    </a:lnTo>
                    <a:lnTo>
                      <a:pt x="5" y="0"/>
                    </a:lnTo>
                    <a:lnTo>
                      <a:pt x="5"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7367"/>
                  </a:solidFill>
                  <a:latin typeface="Roboto"/>
                  <a:ea typeface="Roboto"/>
                  <a:cs typeface="Roboto"/>
                  <a:sym typeface="Roboto"/>
                </a:endParaRPr>
              </a:p>
            </p:txBody>
          </p:sp>
        </p:grpSp>
      </p:grpSp>
      <p:grpSp>
        <p:nvGrpSpPr>
          <p:cNvPr id="241" name="Google Shape;241;p7"/>
          <p:cNvGrpSpPr/>
          <p:nvPr/>
        </p:nvGrpSpPr>
        <p:grpSpPr>
          <a:xfrm>
            <a:off x="7417388" y="2575317"/>
            <a:ext cx="544066" cy="544066"/>
            <a:chOff x="9889850" y="3433755"/>
            <a:chExt cx="725421" cy="725421"/>
          </a:xfrm>
        </p:grpSpPr>
        <p:sp>
          <p:nvSpPr>
            <p:cNvPr id="242" name="Google Shape;242;p7"/>
            <p:cNvSpPr/>
            <p:nvPr/>
          </p:nvSpPr>
          <p:spPr>
            <a:xfrm>
              <a:off x="9889850" y="3433755"/>
              <a:ext cx="725421" cy="725421"/>
            </a:xfrm>
            <a:prstGeom prst="ellipse">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rgbClr val="007367"/>
                </a:solidFill>
                <a:latin typeface="Roboto"/>
                <a:ea typeface="Roboto"/>
                <a:cs typeface="Roboto"/>
                <a:sym typeface="Roboto"/>
              </a:endParaRPr>
            </a:p>
          </p:txBody>
        </p:sp>
        <p:grpSp>
          <p:nvGrpSpPr>
            <p:cNvPr id="243" name="Google Shape;243;p7"/>
            <p:cNvGrpSpPr/>
            <p:nvPr/>
          </p:nvGrpSpPr>
          <p:grpSpPr>
            <a:xfrm>
              <a:off x="10160648" y="3664592"/>
              <a:ext cx="183824" cy="263746"/>
              <a:chOff x="4769316" y="4110433"/>
              <a:chExt cx="143632" cy="206080"/>
            </a:xfrm>
          </p:grpSpPr>
          <p:sp>
            <p:nvSpPr>
              <p:cNvPr id="244" name="Google Shape;244;p7"/>
              <p:cNvSpPr/>
              <p:nvPr/>
            </p:nvSpPr>
            <p:spPr>
              <a:xfrm>
                <a:off x="4769316" y="4110433"/>
                <a:ext cx="143632" cy="206080"/>
              </a:xfrm>
              <a:custGeom>
                <a:avLst/>
                <a:gdLst/>
                <a:ahLst/>
                <a:cxnLst/>
                <a:rect l="l" t="t" r="r" b="b"/>
                <a:pathLst>
                  <a:path w="69" h="99" extrusionOk="0">
                    <a:moveTo>
                      <a:pt x="59" y="49"/>
                    </a:moveTo>
                    <a:lnTo>
                      <a:pt x="59" y="85"/>
                    </a:lnTo>
                    <a:lnTo>
                      <a:pt x="37" y="70"/>
                    </a:lnTo>
                    <a:lnTo>
                      <a:pt x="37" y="70"/>
                    </a:lnTo>
                    <a:lnTo>
                      <a:pt x="34" y="69"/>
                    </a:lnTo>
                    <a:lnTo>
                      <a:pt x="32" y="70"/>
                    </a:lnTo>
                    <a:lnTo>
                      <a:pt x="10" y="85"/>
                    </a:lnTo>
                    <a:lnTo>
                      <a:pt x="10" y="10"/>
                    </a:lnTo>
                    <a:lnTo>
                      <a:pt x="69" y="10"/>
                    </a:lnTo>
                    <a:lnTo>
                      <a:pt x="69" y="10"/>
                    </a:lnTo>
                    <a:lnTo>
                      <a:pt x="68" y="6"/>
                    </a:lnTo>
                    <a:lnTo>
                      <a:pt x="67" y="3"/>
                    </a:lnTo>
                    <a:lnTo>
                      <a:pt x="63" y="1"/>
                    </a:lnTo>
                    <a:lnTo>
                      <a:pt x="59" y="0"/>
                    </a:lnTo>
                    <a:lnTo>
                      <a:pt x="10" y="0"/>
                    </a:lnTo>
                    <a:lnTo>
                      <a:pt x="10" y="0"/>
                    </a:lnTo>
                    <a:lnTo>
                      <a:pt x="6" y="1"/>
                    </a:lnTo>
                    <a:lnTo>
                      <a:pt x="2" y="3"/>
                    </a:lnTo>
                    <a:lnTo>
                      <a:pt x="1" y="6"/>
                    </a:lnTo>
                    <a:lnTo>
                      <a:pt x="0" y="10"/>
                    </a:lnTo>
                    <a:lnTo>
                      <a:pt x="0" y="94"/>
                    </a:lnTo>
                    <a:lnTo>
                      <a:pt x="0" y="94"/>
                    </a:lnTo>
                    <a:lnTo>
                      <a:pt x="1" y="96"/>
                    </a:lnTo>
                    <a:lnTo>
                      <a:pt x="2" y="99"/>
                    </a:lnTo>
                    <a:lnTo>
                      <a:pt x="2" y="99"/>
                    </a:lnTo>
                    <a:lnTo>
                      <a:pt x="5" y="99"/>
                    </a:lnTo>
                    <a:lnTo>
                      <a:pt x="7" y="98"/>
                    </a:lnTo>
                    <a:lnTo>
                      <a:pt x="34" y="80"/>
                    </a:lnTo>
                    <a:lnTo>
                      <a:pt x="62" y="98"/>
                    </a:lnTo>
                    <a:lnTo>
                      <a:pt x="62" y="98"/>
                    </a:lnTo>
                    <a:lnTo>
                      <a:pt x="64" y="99"/>
                    </a:lnTo>
                    <a:lnTo>
                      <a:pt x="64" y="99"/>
                    </a:lnTo>
                    <a:lnTo>
                      <a:pt x="67" y="99"/>
                    </a:lnTo>
                    <a:lnTo>
                      <a:pt x="67" y="99"/>
                    </a:lnTo>
                    <a:lnTo>
                      <a:pt x="68" y="96"/>
                    </a:lnTo>
                    <a:lnTo>
                      <a:pt x="69" y="94"/>
                    </a:lnTo>
                    <a:lnTo>
                      <a:pt x="69" y="49"/>
                    </a:lnTo>
                    <a:lnTo>
                      <a:pt x="59" y="49"/>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7367"/>
                  </a:solidFill>
                  <a:latin typeface="Roboto"/>
                  <a:ea typeface="Roboto"/>
                  <a:cs typeface="Roboto"/>
                  <a:sym typeface="Roboto"/>
                </a:endParaRPr>
              </a:p>
            </p:txBody>
          </p:sp>
          <p:sp>
            <p:nvSpPr>
              <p:cNvPr id="245" name="Google Shape;245;p7"/>
              <p:cNvSpPr/>
              <p:nvPr/>
            </p:nvSpPr>
            <p:spPr>
              <a:xfrm>
                <a:off x="4800537" y="4147900"/>
                <a:ext cx="106164" cy="81184"/>
              </a:xfrm>
              <a:custGeom>
                <a:avLst/>
                <a:gdLst/>
                <a:ahLst/>
                <a:cxnLst/>
                <a:rect l="l" t="t" r="r" b="b"/>
                <a:pathLst>
                  <a:path w="49" h="38" extrusionOk="0">
                    <a:moveTo>
                      <a:pt x="19" y="38"/>
                    </a:moveTo>
                    <a:lnTo>
                      <a:pt x="0" y="20"/>
                    </a:lnTo>
                    <a:lnTo>
                      <a:pt x="10" y="10"/>
                    </a:lnTo>
                    <a:lnTo>
                      <a:pt x="19" y="21"/>
                    </a:lnTo>
                    <a:lnTo>
                      <a:pt x="39" y="0"/>
                    </a:lnTo>
                    <a:lnTo>
                      <a:pt x="49" y="10"/>
                    </a:lnTo>
                    <a:lnTo>
                      <a:pt x="19" y="38"/>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7367"/>
                  </a:solidFill>
                  <a:latin typeface="Roboto"/>
                  <a:ea typeface="Roboto"/>
                  <a:cs typeface="Roboto"/>
                  <a:sym typeface="Roboto"/>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9"/>
                                        </p:tgtEl>
                                        <p:attrNameLst>
                                          <p:attrName>style.visibility</p:attrName>
                                        </p:attrNameLst>
                                      </p:cBhvr>
                                      <p:to>
                                        <p:strVal val="visible"/>
                                      </p:to>
                                    </p:set>
                                    <p:animEffect transition="in" filter="fade">
                                      <p:cBhvr>
                                        <p:cTn id="7" dur="500"/>
                                        <p:tgtEl>
                                          <p:spTgt spid="19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0"/>
                                        </p:tgtEl>
                                        <p:attrNameLst>
                                          <p:attrName>style.visibility</p:attrName>
                                        </p:attrNameLst>
                                      </p:cBhvr>
                                      <p:to>
                                        <p:strVal val="visible"/>
                                      </p:to>
                                    </p:set>
                                    <p:animEffect transition="in" filter="fade">
                                      <p:cBhvr>
                                        <p:cTn id="11" dur="500"/>
                                        <p:tgtEl>
                                          <p:spTgt spid="20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1"/>
                                        </p:tgtEl>
                                        <p:attrNameLst>
                                          <p:attrName>style.visibility</p:attrName>
                                        </p:attrNameLst>
                                      </p:cBhvr>
                                      <p:to>
                                        <p:strVal val="visible"/>
                                      </p:to>
                                    </p:set>
                                    <p:animEffect transition="in" filter="fade">
                                      <p:cBhvr>
                                        <p:cTn id="15" dur="500"/>
                                        <p:tgtEl>
                                          <p:spTgt spid="211"/>
                                        </p:tgtEl>
                                      </p:cBhvr>
                                    </p:animEffect>
                                  </p:childTnLst>
                                </p:cTn>
                              </p:par>
                            </p:childTnLst>
                          </p:cTn>
                        </p:par>
                        <p:par>
                          <p:cTn id="16" fill="hold">
                            <p:stCondLst>
                              <p:cond delay="1500"/>
                            </p:stCondLst>
                            <p:childTnLst>
                              <p:par>
                                <p:cTn id="17" presetID="23" presetClass="entr" presetSubtype="16" fill="hold" nodeType="afterEffect">
                                  <p:stCondLst>
                                    <p:cond delay="0"/>
                                  </p:stCondLst>
                                  <p:childTnLst>
                                    <p:set>
                                      <p:cBhvr>
                                        <p:cTn id="18" dur="1" fill="hold">
                                          <p:stCondLst>
                                            <p:cond delay="0"/>
                                          </p:stCondLst>
                                        </p:cTn>
                                        <p:tgtEl>
                                          <p:spTgt spid="229"/>
                                        </p:tgtEl>
                                        <p:attrNameLst>
                                          <p:attrName>style.visibility</p:attrName>
                                        </p:attrNameLst>
                                      </p:cBhvr>
                                      <p:to>
                                        <p:strVal val="visible"/>
                                      </p:to>
                                    </p:set>
                                    <p:anim calcmode="lin" valueType="num">
                                      <p:cBhvr additive="base">
                                        <p:cTn id="19" dur="500"/>
                                        <p:tgtEl>
                                          <p:spTgt spid="229"/>
                                        </p:tgtEl>
                                        <p:attrNameLst>
                                          <p:attrName>ppt_w</p:attrName>
                                        </p:attrNameLst>
                                      </p:cBhvr>
                                      <p:tavLst>
                                        <p:tav tm="0">
                                          <p:val>
                                            <p:strVal val="0"/>
                                          </p:val>
                                        </p:tav>
                                        <p:tav tm="100000">
                                          <p:val>
                                            <p:strVal val="#ppt_w"/>
                                          </p:val>
                                        </p:tav>
                                      </p:tavLst>
                                    </p:anim>
                                    <p:anim calcmode="lin" valueType="num">
                                      <p:cBhvr additive="base">
                                        <p:cTn id="20" dur="500"/>
                                        <p:tgtEl>
                                          <p:spTgt spid="229"/>
                                        </p:tgtEl>
                                        <p:attrNameLst>
                                          <p:attrName>ppt_h</p:attrName>
                                        </p:attrNameLst>
                                      </p:cBhvr>
                                      <p:tavLst>
                                        <p:tav tm="0">
                                          <p:val>
                                            <p:strVal val="0"/>
                                          </p:val>
                                        </p:tav>
                                        <p:tav tm="100000">
                                          <p:val>
                                            <p:strVal val="#ppt_h"/>
                                          </p:val>
                                        </p:tav>
                                      </p:tavLst>
                                    </p:anim>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206"/>
                                        </p:tgtEl>
                                        <p:attrNameLst>
                                          <p:attrName>style.visibility</p:attrName>
                                        </p:attrNameLst>
                                      </p:cBhvr>
                                      <p:to>
                                        <p:strVal val="visible"/>
                                      </p:to>
                                    </p:set>
                                    <p:animEffect transition="in" filter="fade">
                                      <p:cBhvr>
                                        <p:cTn id="24" dur="500"/>
                                        <p:tgtEl>
                                          <p:spTgt spid="206"/>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201"/>
                                        </p:tgtEl>
                                        <p:attrNameLst>
                                          <p:attrName>style.visibility</p:attrName>
                                        </p:attrNameLst>
                                      </p:cBhvr>
                                      <p:to>
                                        <p:strVal val="visible"/>
                                      </p:to>
                                    </p:set>
                                    <p:animEffect transition="in" filter="fade">
                                      <p:cBhvr>
                                        <p:cTn id="28" dur="500"/>
                                        <p:tgtEl>
                                          <p:spTgt spid="201"/>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212"/>
                                        </p:tgtEl>
                                        <p:attrNameLst>
                                          <p:attrName>style.visibility</p:attrName>
                                        </p:attrNameLst>
                                      </p:cBhvr>
                                      <p:to>
                                        <p:strVal val="visible"/>
                                      </p:to>
                                    </p:set>
                                    <p:animEffect transition="in" filter="fade">
                                      <p:cBhvr>
                                        <p:cTn id="32" dur="500"/>
                                        <p:tgtEl>
                                          <p:spTgt spid="212"/>
                                        </p:tgtEl>
                                      </p:cBhvr>
                                    </p:animEffect>
                                  </p:childTnLst>
                                </p:cTn>
                              </p:par>
                            </p:childTnLst>
                          </p:cTn>
                        </p:par>
                        <p:par>
                          <p:cTn id="33" fill="hold">
                            <p:stCondLst>
                              <p:cond delay="3500"/>
                            </p:stCondLst>
                            <p:childTnLst>
                              <p:par>
                                <p:cTn id="34" presetID="23" presetClass="entr" presetSubtype="16" fill="hold" nodeType="afterEffect">
                                  <p:stCondLst>
                                    <p:cond delay="0"/>
                                  </p:stCondLst>
                                  <p:childTnLst>
                                    <p:set>
                                      <p:cBhvr>
                                        <p:cTn id="35" dur="1" fill="hold">
                                          <p:stCondLst>
                                            <p:cond delay="0"/>
                                          </p:stCondLst>
                                        </p:cTn>
                                        <p:tgtEl>
                                          <p:spTgt spid="221"/>
                                        </p:tgtEl>
                                        <p:attrNameLst>
                                          <p:attrName>style.visibility</p:attrName>
                                        </p:attrNameLst>
                                      </p:cBhvr>
                                      <p:to>
                                        <p:strVal val="visible"/>
                                      </p:to>
                                    </p:set>
                                    <p:anim calcmode="lin" valueType="num">
                                      <p:cBhvr additive="base">
                                        <p:cTn id="36" dur="1000"/>
                                        <p:tgtEl>
                                          <p:spTgt spid="221"/>
                                        </p:tgtEl>
                                        <p:attrNameLst>
                                          <p:attrName>ppt_w</p:attrName>
                                        </p:attrNameLst>
                                      </p:cBhvr>
                                      <p:tavLst>
                                        <p:tav tm="0">
                                          <p:val>
                                            <p:strVal val="0"/>
                                          </p:val>
                                        </p:tav>
                                        <p:tav tm="100000">
                                          <p:val>
                                            <p:strVal val="#ppt_w"/>
                                          </p:val>
                                        </p:tav>
                                      </p:tavLst>
                                    </p:anim>
                                    <p:anim calcmode="lin" valueType="num">
                                      <p:cBhvr additive="base">
                                        <p:cTn id="37" dur="1000"/>
                                        <p:tgtEl>
                                          <p:spTgt spid="221"/>
                                        </p:tgtEl>
                                        <p:attrNameLst>
                                          <p:attrName>ppt_h</p:attrName>
                                        </p:attrNameLst>
                                      </p:cBhvr>
                                      <p:tavLst>
                                        <p:tav tm="0">
                                          <p:val>
                                            <p:strVal val="0"/>
                                          </p:val>
                                        </p:tav>
                                        <p:tav tm="100000">
                                          <p:val>
                                            <p:strVal val="#ppt_h"/>
                                          </p:val>
                                        </p:tav>
                                      </p:tavLst>
                                    </p:anim>
                                  </p:childTnLst>
                                </p:cTn>
                              </p:par>
                              <p:par>
                                <p:cTn id="38" presetID="23" presetClass="entr" presetSubtype="16" fill="hold" nodeType="withEffect">
                                  <p:stCondLst>
                                    <p:cond delay="0"/>
                                  </p:stCondLst>
                                  <p:childTnLst>
                                    <p:set>
                                      <p:cBhvr>
                                        <p:cTn id="39" dur="1" fill="hold">
                                          <p:stCondLst>
                                            <p:cond delay="0"/>
                                          </p:stCondLst>
                                        </p:cTn>
                                        <p:tgtEl>
                                          <p:spTgt spid="222"/>
                                        </p:tgtEl>
                                        <p:attrNameLst>
                                          <p:attrName>style.visibility</p:attrName>
                                        </p:attrNameLst>
                                      </p:cBhvr>
                                      <p:to>
                                        <p:strVal val="visible"/>
                                      </p:to>
                                    </p:set>
                                    <p:anim calcmode="lin" valueType="num">
                                      <p:cBhvr additive="base">
                                        <p:cTn id="40" dur="1000"/>
                                        <p:tgtEl>
                                          <p:spTgt spid="222"/>
                                        </p:tgtEl>
                                        <p:attrNameLst>
                                          <p:attrName>ppt_w</p:attrName>
                                        </p:attrNameLst>
                                      </p:cBhvr>
                                      <p:tavLst>
                                        <p:tav tm="0">
                                          <p:val>
                                            <p:strVal val="0"/>
                                          </p:val>
                                        </p:tav>
                                        <p:tav tm="100000">
                                          <p:val>
                                            <p:strVal val="#ppt_w"/>
                                          </p:val>
                                        </p:tav>
                                      </p:tavLst>
                                    </p:anim>
                                    <p:anim calcmode="lin" valueType="num">
                                      <p:cBhvr additive="base">
                                        <p:cTn id="41" dur="1000"/>
                                        <p:tgtEl>
                                          <p:spTgt spid="222"/>
                                        </p:tgtEl>
                                        <p:attrNameLst>
                                          <p:attrName>ppt_h</p:attrName>
                                        </p:attrNameLst>
                                      </p:cBhvr>
                                      <p:tavLst>
                                        <p:tav tm="0">
                                          <p:val>
                                            <p:strVal val="0"/>
                                          </p:val>
                                        </p:tav>
                                        <p:tav tm="100000">
                                          <p:val>
                                            <p:strVal val="#ppt_h"/>
                                          </p:val>
                                        </p:tav>
                                      </p:tavLst>
                                    </p:anim>
                                  </p:childTnLst>
                                </p:cTn>
                              </p:par>
                              <p:par>
                                <p:cTn id="42" presetID="10" presetClass="entr" presetSubtype="0" fill="hold" nodeType="withEffect">
                                  <p:stCondLst>
                                    <p:cond delay="0"/>
                                  </p:stCondLst>
                                  <p:childTnLst>
                                    <p:set>
                                      <p:cBhvr>
                                        <p:cTn id="43" dur="1" fill="hold">
                                          <p:stCondLst>
                                            <p:cond delay="0"/>
                                          </p:stCondLst>
                                        </p:cTn>
                                        <p:tgtEl>
                                          <p:spTgt spid="207"/>
                                        </p:tgtEl>
                                        <p:attrNameLst>
                                          <p:attrName>style.visibility</p:attrName>
                                        </p:attrNameLst>
                                      </p:cBhvr>
                                      <p:to>
                                        <p:strVal val="visible"/>
                                      </p:to>
                                    </p:set>
                                    <p:animEffect transition="in" filter="fade">
                                      <p:cBhvr>
                                        <p:cTn id="44" dur="500"/>
                                        <p:tgtEl>
                                          <p:spTgt spid="207"/>
                                        </p:tgtEl>
                                      </p:cBhvr>
                                    </p:animEffect>
                                  </p:childTnLst>
                                </p:cTn>
                              </p:par>
                            </p:childTnLst>
                          </p:cTn>
                        </p:par>
                        <p:par>
                          <p:cTn id="45" fill="hold">
                            <p:stCondLst>
                              <p:cond delay="4500"/>
                            </p:stCondLst>
                            <p:childTnLst>
                              <p:par>
                                <p:cTn id="46" presetID="10" presetClass="entr" presetSubtype="0" fill="hold" nodeType="afterEffect">
                                  <p:stCondLst>
                                    <p:cond delay="0"/>
                                  </p:stCondLst>
                                  <p:childTnLst>
                                    <p:set>
                                      <p:cBhvr>
                                        <p:cTn id="47" dur="1" fill="hold">
                                          <p:stCondLst>
                                            <p:cond delay="0"/>
                                          </p:stCondLst>
                                        </p:cTn>
                                        <p:tgtEl>
                                          <p:spTgt spid="202"/>
                                        </p:tgtEl>
                                        <p:attrNameLst>
                                          <p:attrName>style.visibility</p:attrName>
                                        </p:attrNameLst>
                                      </p:cBhvr>
                                      <p:to>
                                        <p:strVal val="visible"/>
                                      </p:to>
                                    </p:set>
                                    <p:animEffect transition="in" filter="fade">
                                      <p:cBhvr>
                                        <p:cTn id="48" dur="500"/>
                                        <p:tgtEl>
                                          <p:spTgt spid="202"/>
                                        </p:tgtEl>
                                      </p:cBhvr>
                                    </p:animEffect>
                                  </p:childTnLst>
                                </p:cTn>
                              </p:par>
                            </p:childTnLst>
                          </p:cTn>
                        </p:par>
                        <p:par>
                          <p:cTn id="49" fill="hold">
                            <p:stCondLst>
                              <p:cond delay="5000"/>
                            </p:stCondLst>
                            <p:childTnLst>
                              <p:par>
                                <p:cTn id="50" presetID="10" presetClass="entr" presetSubtype="0" fill="hold" nodeType="afterEffect">
                                  <p:stCondLst>
                                    <p:cond delay="0"/>
                                  </p:stCondLst>
                                  <p:childTnLst>
                                    <p:set>
                                      <p:cBhvr>
                                        <p:cTn id="51" dur="1" fill="hold">
                                          <p:stCondLst>
                                            <p:cond delay="0"/>
                                          </p:stCondLst>
                                        </p:cTn>
                                        <p:tgtEl>
                                          <p:spTgt spid="213"/>
                                        </p:tgtEl>
                                        <p:attrNameLst>
                                          <p:attrName>style.visibility</p:attrName>
                                        </p:attrNameLst>
                                      </p:cBhvr>
                                      <p:to>
                                        <p:strVal val="visible"/>
                                      </p:to>
                                    </p:set>
                                    <p:animEffect transition="in" filter="fade">
                                      <p:cBhvr>
                                        <p:cTn id="52" dur="500"/>
                                        <p:tgtEl>
                                          <p:spTgt spid="213"/>
                                        </p:tgtEl>
                                      </p:cBhvr>
                                    </p:animEffect>
                                  </p:childTnLst>
                                </p:cTn>
                              </p:par>
                            </p:childTnLst>
                          </p:cTn>
                        </p:par>
                        <p:par>
                          <p:cTn id="53" fill="hold">
                            <p:stCondLst>
                              <p:cond delay="5500"/>
                            </p:stCondLst>
                            <p:childTnLst>
                              <p:par>
                                <p:cTn id="54" presetID="23" presetClass="entr" presetSubtype="16" fill="hold" nodeType="afterEffect">
                                  <p:stCondLst>
                                    <p:cond delay="0"/>
                                  </p:stCondLst>
                                  <p:childTnLst>
                                    <p:set>
                                      <p:cBhvr>
                                        <p:cTn id="55" dur="1" fill="hold">
                                          <p:stCondLst>
                                            <p:cond delay="0"/>
                                          </p:stCondLst>
                                        </p:cTn>
                                        <p:tgtEl>
                                          <p:spTgt spid="216"/>
                                        </p:tgtEl>
                                        <p:attrNameLst>
                                          <p:attrName>style.visibility</p:attrName>
                                        </p:attrNameLst>
                                      </p:cBhvr>
                                      <p:to>
                                        <p:strVal val="visible"/>
                                      </p:to>
                                    </p:set>
                                    <p:anim calcmode="lin" valueType="num">
                                      <p:cBhvr additive="base">
                                        <p:cTn id="56" dur="500"/>
                                        <p:tgtEl>
                                          <p:spTgt spid="216"/>
                                        </p:tgtEl>
                                        <p:attrNameLst>
                                          <p:attrName>ppt_w</p:attrName>
                                        </p:attrNameLst>
                                      </p:cBhvr>
                                      <p:tavLst>
                                        <p:tav tm="0">
                                          <p:val>
                                            <p:strVal val="0"/>
                                          </p:val>
                                        </p:tav>
                                        <p:tav tm="100000">
                                          <p:val>
                                            <p:strVal val="#ppt_w"/>
                                          </p:val>
                                        </p:tav>
                                      </p:tavLst>
                                    </p:anim>
                                    <p:anim calcmode="lin" valueType="num">
                                      <p:cBhvr additive="base">
                                        <p:cTn id="57" dur="500"/>
                                        <p:tgtEl>
                                          <p:spTgt spid="216"/>
                                        </p:tgtEl>
                                        <p:attrNameLst>
                                          <p:attrName>ppt_h</p:attrName>
                                        </p:attrNameLst>
                                      </p:cBhvr>
                                      <p:tavLst>
                                        <p:tav tm="0">
                                          <p:val>
                                            <p:strVal val="0"/>
                                          </p:val>
                                        </p:tav>
                                        <p:tav tm="100000">
                                          <p:val>
                                            <p:strVal val="#ppt_h"/>
                                          </p:val>
                                        </p:tav>
                                      </p:tavLst>
                                    </p:anim>
                                  </p:childTnLst>
                                </p:cTn>
                              </p:par>
                            </p:childTnLst>
                          </p:cTn>
                        </p:par>
                        <p:par>
                          <p:cTn id="58" fill="hold">
                            <p:stCondLst>
                              <p:cond delay="6000"/>
                            </p:stCondLst>
                            <p:childTnLst>
                              <p:par>
                                <p:cTn id="59" presetID="10" presetClass="entr" presetSubtype="0" fill="hold" nodeType="afterEffect">
                                  <p:stCondLst>
                                    <p:cond delay="0"/>
                                  </p:stCondLst>
                                  <p:childTnLst>
                                    <p:set>
                                      <p:cBhvr>
                                        <p:cTn id="60" dur="1" fill="hold">
                                          <p:stCondLst>
                                            <p:cond delay="0"/>
                                          </p:stCondLst>
                                        </p:cTn>
                                        <p:tgtEl>
                                          <p:spTgt spid="208"/>
                                        </p:tgtEl>
                                        <p:attrNameLst>
                                          <p:attrName>style.visibility</p:attrName>
                                        </p:attrNameLst>
                                      </p:cBhvr>
                                      <p:to>
                                        <p:strVal val="visible"/>
                                      </p:to>
                                    </p:set>
                                    <p:animEffect transition="in" filter="fade">
                                      <p:cBhvr>
                                        <p:cTn id="61" dur="500"/>
                                        <p:tgtEl>
                                          <p:spTgt spid="208"/>
                                        </p:tgtEl>
                                      </p:cBhvr>
                                    </p:animEffect>
                                  </p:childTnLst>
                                </p:cTn>
                              </p:par>
                            </p:childTnLst>
                          </p:cTn>
                        </p:par>
                        <p:par>
                          <p:cTn id="62" fill="hold">
                            <p:stCondLst>
                              <p:cond delay="6500"/>
                            </p:stCondLst>
                            <p:childTnLst>
                              <p:par>
                                <p:cTn id="63" presetID="10" presetClass="entr" presetSubtype="0" fill="hold" nodeType="afterEffect">
                                  <p:stCondLst>
                                    <p:cond delay="0"/>
                                  </p:stCondLst>
                                  <p:childTnLst>
                                    <p:set>
                                      <p:cBhvr>
                                        <p:cTn id="64" dur="1" fill="hold">
                                          <p:stCondLst>
                                            <p:cond delay="0"/>
                                          </p:stCondLst>
                                        </p:cTn>
                                        <p:tgtEl>
                                          <p:spTgt spid="203"/>
                                        </p:tgtEl>
                                        <p:attrNameLst>
                                          <p:attrName>style.visibility</p:attrName>
                                        </p:attrNameLst>
                                      </p:cBhvr>
                                      <p:to>
                                        <p:strVal val="visible"/>
                                      </p:to>
                                    </p:set>
                                    <p:animEffect transition="in" filter="fade">
                                      <p:cBhvr>
                                        <p:cTn id="65" dur="500"/>
                                        <p:tgtEl>
                                          <p:spTgt spid="203"/>
                                        </p:tgtEl>
                                      </p:cBhvr>
                                    </p:animEffect>
                                  </p:childTnLst>
                                </p:cTn>
                              </p:par>
                            </p:childTnLst>
                          </p:cTn>
                        </p:par>
                        <p:par>
                          <p:cTn id="66" fill="hold">
                            <p:stCondLst>
                              <p:cond delay="7000"/>
                            </p:stCondLst>
                            <p:childTnLst>
                              <p:par>
                                <p:cTn id="67" presetID="10" presetClass="entr" presetSubtype="0" fill="hold" nodeType="afterEffect">
                                  <p:stCondLst>
                                    <p:cond delay="0"/>
                                  </p:stCondLst>
                                  <p:childTnLst>
                                    <p:set>
                                      <p:cBhvr>
                                        <p:cTn id="68" dur="1" fill="hold">
                                          <p:stCondLst>
                                            <p:cond delay="0"/>
                                          </p:stCondLst>
                                        </p:cTn>
                                        <p:tgtEl>
                                          <p:spTgt spid="214"/>
                                        </p:tgtEl>
                                        <p:attrNameLst>
                                          <p:attrName>style.visibility</p:attrName>
                                        </p:attrNameLst>
                                      </p:cBhvr>
                                      <p:to>
                                        <p:strVal val="visible"/>
                                      </p:to>
                                    </p:set>
                                    <p:animEffect transition="in" filter="fade">
                                      <p:cBhvr>
                                        <p:cTn id="69" dur="500"/>
                                        <p:tgtEl>
                                          <p:spTgt spid="214"/>
                                        </p:tgtEl>
                                      </p:cBhvr>
                                    </p:animEffect>
                                  </p:childTnLst>
                                </p:cTn>
                              </p:par>
                            </p:childTnLst>
                          </p:cTn>
                        </p:par>
                        <p:par>
                          <p:cTn id="70" fill="hold">
                            <p:stCondLst>
                              <p:cond delay="7500"/>
                            </p:stCondLst>
                            <p:childTnLst>
                              <p:par>
                                <p:cTn id="71" presetID="23" presetClass="entr" presetSubtype="16" fill="hold" nodeType="afterEffect">
                                  <p:stCondLst>
                                    <p:cond delay="0"/>
                                  </p:stCondLst>
                                  <p:childTnLst>
                                    <p:set>
                                      <p:cBhvr>
                                        <p:cTn id="72" dur="1" fill="hold">
                                          <p:stCondLst>
                                            <p:cond delay="0"/>
                                          </p:stCondLst>
                                        </p:cTn>
                                        <p:tgtEl>
                                          <p:spTgt spid="226"/>
                                        </p:tgtEl>
                                        <p:attrNameLst>
                                          <p:attrName>style.visibility</p:attrName>
                                        </p:attrNameLst>
                                      </p:cBhvr>
                                      <p:to>
                                        <p:strVal val="visible"/>
                                      </p:to>
                                    </p:set>
                                    <p:anim calcmode="lin" valueType="num">
                                      <p:cBhvr additive="base">
                                        <p:cTn id="73" dur="500"/>
                                        <p:tgtEl>
                                          <p:spTgt spid="226"/>
                                        </p:tgtEl>
                                        <p:attrNameLst>
                                          <p:attrName>ppt_w</p:attrName>
                                        </p:attrNameLst>
                                      </p:cBhvr>
                                      <p:tavLst>
                                        <p:tav tm="0">
                                          <p:val>
                                            <p:strVal val="0"/>
                                          </p:val>
                                        </p:tav>
                                        <p:tav tm="100000">
                                          <p:val>
                                            <p:strVal val="#ppt_w"/>
                                          </p:val>
                                        </p:tav>
                                      </p:tavLst>
                                    </p:anim>
                                    <p:anim calcmode="lin" valueType="num">
                                      <p:cBhvr additive="base">
                                        <p:cTn id="74" dur="500"/>
                                        <p:tgtEl>
                                          <p:spTgt spid="226"/>
                                        </p:tgtEl>
                                        <p:attrNameLst>
                                          <p:attrName>ppt_h</p:attrName>
                                        </p:attrNameLst>
                                      </p:cBhvr>
                                      <p:tavLst>
                                        <p:tav tm="0">
                                          <p:val>
                                            <p:strVal val="0"/>
                                          </p:val>
                                        </p:tav>
                                        <p:tav tm="100000">
                                          <p:val>
                                            <p:strVal val="#ppt_h"/>
                                          </p:val>
                                        </p:tav>
                                      </p:tavLst>
                                    </p:anim>
                                  </p:childTnLst>
                                </p:cTn>
                              </p:par>
                            </p:childTnLst>
                          </p:cTn>
                        </p:par>
                        <p:par>
                          <p:cTn id="75" fill="hold">
                            <p:stCondLst>
                              <p:cond delay="8000"/>
                            </p:stCondLst>
                            <p:childTnLst>
                              <p:par>
                                <p:cTn id="76" presetID="10" presetClass="entr" presetSubtype="0" fill="hold" nodeType="afterEffect">
                                  <p:stCondLst>
                                    <p:cond delay="0"/>
                                  </p:stCondLst>
                                  <p:childTnLst>
                                    <p:set>
                                      <p:cBhvr>
                                        <p:cTn id="77" dur="1" fill="hold">
                                          <p:stCondLst>
                                            <p:cond delay="0"/>
                                          </p:stCondLst>
                                        </p:cTn>
                                        <p:tgtEl>
                                          <p:spTgt spid="209"/>
                                        </p:tgtEl>
                                        <p:attrNameLst>
                                          <p:attrName>style.visibility</p:attrName>
                                        </p:attrNameLst>
                                      </p:cBhvr>
                                      <p:to>
                                        <p:strVal val="visible"/>
                                      </p:to>
                                    </p:set>
                                    <p:animEffect transition="in" filter="fade">
                                      <p:cBhvr>
                                        <p:cTn id="78" dur="500"/>
                                        <p:tgtEl>
                                          <p:spTgt spid="209"/>
                                        </p:tgtEl>
                                      </p:cBhvr>
                                    </p:animEffect>
                                  </p:childTnLst>
                                </p:cTn>
                              </p:par>
                            </p:childTnLst>
                          </p:cTn>
                        </p:par>
                        <p:par>
                          <p:cTn id="79" fill="hold">
                            <p:stCondLst>
                              <p:cond delay="8500"/>
                            </p:stCondLst>
                            <p:childTnLst>
                              <p:par>
                                <p:cTn id="80" presetID="10" presetClass="entr" presetSubtype="0" fill="hold" nodeType="afterEffect">
                                  <p:stCondLst>
                                    <p:cond delay="0"/>
                                  </p:stCondLst>
                                  <p:childTnLst>
                                    <p:set>
                                      <p:cBhvr>
                                        <p:cTn id="81" dur="1" fill="hold">
                                          <p:stCondLst>
                                            <p:cond delay="0"/>
                                          </p:stCondLst>
                                        </p:cTn>
                                        <p:tgtEl>
                                          <p:spTgt spid="204"/>
                                        </p:tgtEl>
                                        <p:attrNameLst>
                                          <p:attrName>style.visibility</p:attrName>
                                        </p:attrNameLst>
                                      </p:cBhvr>
                                      <p:to>
                                        <p:strVal val="visible"/>
                                      </p:to>
                                    </p:set>
                                    <p:animEffect transition="in" filter="fade">
                                      <p:cBhvr>
                                        <p:cTn id="82" dur="500"/>
                                        <p:tgtEl>
                                          <p:spTgt spid="204"/>
                                        </p:tgtEl>
                                      </p:cBhvr>
                                    </p:animEffect>
                                  </p:childTnLst>
                                </p:cTn>
                              </p:par>
                            </p:childTnLst>
                          </p:cTn>
                        </p:par>
                        <p:par>
                          <p:cTn id="83" fill="hold">
                            <p:stCondLst>
                              <p:cond delay="9000"/>
                            </p:stCondLst>
                            <p:childTnLst>
                              <p:par>
                                <p:cTn id="84" presetID="10" presetClass="entr" presetSubtype="0" fill="hold" nodeType="afterEffect">
                                  <p:stCondLst>
                                    <p:cond delay="0"/>
                                  </p:stCondLst>
                                  <p:childTnLst>
                                    <p:set>
                                      <p:cBhvr>
                                        <p:cTn id="85" dur="1" fill="hold">
                                          <p:stCondLst>
                                            <p:cond delay="0"/>
                                          </p:stCondLst>
                                        </p:cTn>
                                        <p:tgtEl>
                                          <p:spTgt spid="215"/>
                                        </p:tgtEl>
                                        <p:attrNameLst>
                                          <p:attrName>style.visibility</p:attrName>
                                        </p:attrNameLst>
                                      </p:cBhvr>
                                      <p:to>
                                        <p:strVal val="visible"/>
                                      </p:to>
                                    </p:set>
                                    <p:animEffect transition="in" filter="fade">
                                      <p:cBhvr>
                                        <p:cTn id="86" dur="500"/>
                                        <p:tgtEl>
                                          <p:spTgt spid="215"/>
                                        </p:tgtEl>
                                      </p:cBhvr>
                                    </p:animEffect>
                                  </p:childTnLst>
                                </p:cTn>
                              </p:par>
                            </p:childTnLst>
                          </p:cTn>
                        </p:par>
                        <p:par>
                          <p:cTn id="87" fill="hold">
                            <p:stCondLst>
                              <p:cond delay="9500"/>
                            </p:stCondLst>
                            <p:childTnLst>
                              <p:par>
                                <p:cTn id="88" presetID="23" presetClass="entr" presetSubtype="16" fill="hold" nodeType="afterEffect">
                                  <p:stCondLst>
                                    <p:cond delay="0"/>
                                  </p:stCondLst>
                                  <p:childTnLst>
                                    <p:set>
                                      <p:cBhvr>
                                        <p:cTn id="89" dur="1" fill="hold">
                                          <p:stCondLst>
                                            <p:cond delay="0"/>
                                          </p:stCondLst>
                                        </p:cTn>
                                        <p:tgtEl>
                                          <p:spTgt spid="241"/>
                                        </p:tgtEl>
                                        <p:attrNameLst>
                                          <p:attrName>style.visibility</p:attrName>
                                        </p:attrNameLst>
                                      </p:cBhvr>
                                      <p:to>
                                        <p:strVal val="visible"/>
                                      </p:to>
                                    </p:set>
                                    <p:anim calcmode="lin" valueType="num">
                                      <p:cBhvr additive="base">
                                        <p:cTn id="90" dur="500"/>
                                        <p:tgtEl>
                                          <p:spTgt spid="241"/>
                                        </p:tgtEl>
                                        <p:attrNameLst>
                                          <p:attrName>ppt_w</p:attrName>
                                        </p:attrNameLst>
                                      </p:cBhvr>
                                      <p:tavLst>
                                        <p:tav tm="0">
                                          <p:val>
                                            <p:strVal val="0"/>
                                          </p:val>
                                        </p:tav>
                                        <p:tav tm="100000">
                                          <p:val>
                                            <p:strVal val="#ppt_w"/>
                                          </p:val>
                                        </p:tav>
                                      </p:tavLst>
                                    </p:anim>
                                    <p:anim calcmode="lin" valueType="num">
                                      <p:cBhvr additive="base">
                                        <p:cTn id="91" dur="500"/>
                                        <p:tgtEl>
                                          <p:spTgt spid="241"/>
                                        </p:tgtEl>
                                        <p:attrNameLst>
                                          <p:attrName>ppt_h</p:attrName>
                                        </p:attrNameLst>
                                      </p:cBhvr>
                                      <p:tavLst>
                                        <p:tav tm="0">
                                          <p:val>
                                            <p:strVal val="0"/>
                                          </p:val>
                                        </p:tav>
                                        <p:tav tm="100000">
                                          <p:val>
                                            <p:strVal val="#ppt_h"/>
                                          </p:val>
                                        </p:tav>
                                      </p:tavLst>
                                    </p:anim>
                                  </p:childTnLst>
                                </p:cTn>
                              </p:par>
                            </p:childTnLst>
                          </p:cTn>
                        </p:par>
                        <p:par>
                          <p:cTn id="92" fill="hold">
                            <p:stCondLst>
                              <p:cond delay="10000"/>
                            </p:stCondLst>
                            <p:childTnLst>
                              <p:par>
                                <p:cTn id="93" presetID="10" presetClass="entr" presetSubtype="0" fill="hold" nodeType="afterEffect">
                                  <p:stCondLst>
                                    <p:cond delay="0"/>
                                  </p:stCondLst>
                                  <p:childTnLst>
                                    <p:set>
                                      <p:cBhvr>
                                        <p:cTn id="94" dur="1" fill="hold">
                                          <p:stCondLst>
                                            <p:cond delay="0"/>
                                          </p:stCondLst>
                                        </p:cTn>
                                        <p:tgtEl>
                                          <p:spTgt spid="210"/>
                                        </p:tgtEl>
                                        <p:attrNameLst>
                                          <p:attrName>style.visibility</p:attrName>
                                        </p:attrNameLst>
                                      </p:cBhvr>
                                      <p:to>
                                        <p:strVal val="visible"/>
                                      </p:to>
                                    </p:set>
                                    <p:animEffect transition="in" filter="fade">
                                      <p:cBhvr>
                                        <p:cTn id="95" dur="500"/>
                                        <p:tgtEl>
                                          <p:spTgt spid="210"/>
                                        </p:tgtEl>
                                      </p:cBhvr>
                                    </p:animEffect>
                                  </p:childTnLst>
                                </p:cTn>
                              </p:par>
                            </p:childTnLst>
                          </p:cTn>
                        </p:par>
                        <p:par>
                          <p:cTn id="96" fill="hold">
                            <p:stCondLst>
                              <p:cond delay="10500"/>
                            </p:stCondLst>
                            <p:childTnLst>
                              <p:par>
                                <p:cTn id="97" presetID="10" presetClass="entr" presetSubtype="0" fill="hold" nodeType="afterEffect">
                                  <p:stCondLst>
                                    <p:cond delay="0"/>
                                  </p:stCondLst>
                                  <p:childTnLst>
                                    <p:set>
                                      <p:cBhvr>
                                        <p:cTn id="98" dur="1" fill="hold">
                                          <p:stCondLst>
                                            <p:cond delay="0"/>
                                          </p:stCondLst>
                                        </p:cTn>
                                        <p:tgtEl>
                                          <p:spTgt spid="205"/>
                                        </p:tgtEl>
                                        <p:attrNameLst>
                                          <p:attrName>style.visibility</p:attrName>
                                        </p:attrNameLst>
                                      </p:cBhvr>
                                      <p:to>
                                        <p:strVal val="visible"/>
                                      </p:to>
                                    </p:set>
                                    <p:animEffect transition="in" filter="fade">
                                      <p:cBhvr>
                                        <p:cTn id="99" dur="5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8"/>
          <p:cNvSpPr txBox="1"/>
          <p:nvPr/>
        </p:nvSpPr>
        <p:spPr>
          <a:xfrm>
            <a:off x="2561573" y="1096733"/>
            <a:ext cx="4020853"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d-ID" sz="3000" b="1">
                <a:solidFill>
                  <a:srgbClr val="007367"/>
                </a:solidFill>
                <a:latin typeface="Roboto Black"/>
                <a:ea typeface="Roboto Black"/>
                <a:cs typeface="Roboto Black"/>
                <a:sym typeface="Roboto Black"/>
              </a:rPr>
              <a:t>TODAY’S AGENDA</a:t>
            </a:r>
            <a:endParaRPr>
              <a:solidFill>
                <a:srgbClr val="007367"/>
              </a:solidFill>
            </a:endParaRPr>
          </a:p>
        </p:txBody>
      </p:sp>
      <p:sp>
        <p:nvSpPr>
          <p:cNvPr id="251" name="Google Shape;251;p8"/>
          <p:cNvSpPr/>
          <p:nvPr/>
        </p:nvSpPr>
        <p:spPr>
          <a:xfrm>
            <a:off x="2617848" y="1627647"/>
            <a:ext cx="3754316"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825">
                <a:solidFill>
                  <a:srgbClr val="007367"/>
                </a:solidFill>
                <a:latin typeface="Roboto"/>
                <a:ea typeface="Roboto"/>
                <a:cs typeface="Roboto"/>
                <a:sym typeface="Roboto"/>
              </a:rPr>
              <a:t>NOVEMBER 20, 2180</a:t>
            </a:r>
            <a:endParaRPr>
              <a:solidFill>
                <a:srgbClr val="007367"/>
              </a:solidFill>
            </a:endParaRPr>
          </a:p>
        </p:txBody>
      </p:sp>
      <p:sp>
        <p:nvSpPr>
          <p:cNvPr id="252" name="Google Shape;252;p8"/>
          <p:cNvSpPr/>
          <p:nvPr/>
        </p:nvSpPr>
        <p:spPr>
          <a:xfrm>
            <a:off x="786284" y="3477432"/>
            <a:ext cx="1158276" cy="81047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800">
                <a:solidFill>
                  <a:srgbClr val="007367"/>
                </a:solidFill>
                <a:latin typeface="Roboto Light"/>
                <a:ea typeface="Roboto Light"/>
                <a:cs typeface="Roboto Light"/>
                <a:sym typeface="Roboto Light"/>
              </a:rPr>
              <a:t>Your tread must be light and sure, as though your path were</a:t>
            </a:r>
            <a:endParaRPr>
              <a:solidFill>
                <a:srgbClr val="007367"/>
              </a:solidFill>
            </a:endParaRPr>
          </a:p>
        </p:txBody>
      </p:sp>
      <p:sp>
        <p:nvSpPr>
          <p:cNvPr id="253" name="Google Shape;253;p8"/>
          <p:cNvSpPr/>
          <p:nvPr/>
        </p:nvSpPr>
        <p:spPr>
          <a:xfrm>
            <a:off x="2409520" y="3477432"/>
            <a:ext cx="1158276" cy="81047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800">
                <a:solidFill>
                  <a:srgbClr val="007367"/>
                </a:solidFill>
                <a:latin typeface="Roboto Light"/>
                <a:ea typeface="Roboto Light"/>
                <a:cs typeface="Roboto Light"/>
                <a:sym typeface="Roboto Light"/>
              </a:rPr>
              <a:t>Your tread must be light and sure, as though your path were</a:t>
            </a:r>
            <a:endParaRPr>
              <a:solidFill>
                <a:srgbClr val="007367"/>
              </a:solidFill>
            </a:endParaRPr>
          </a:p>
        </p:txBody>
      </p:sp>
      <p:sp>
        <p:nvSpPr>
          <p:cNvPr id="254" name="Google Shape;254;p8"/>
          <p:cNvSpPr/>
          <p:nvPr/>
        </p:nvSpPr>
        <p:spPr>
          <a:xfrm>
            <a:off x="3998763" y="3477432"/>
            <a:ext cx="1158276" cy="81047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800">
                <a:solidFill>
                  <a:srgbClr val="007367"/>
                </a:solidFill>
                <a:latin typeface="Roboto Light"/>
                <a:ea typeface="Roboto Light"/>
                <a:cs typeface="Roboto Light"/>
                <a:sym typeface="Roboto Light"/>
              </a:rPr>
              <a:t>Your tread must be light and sure, as though your path were</a:t>
            </a:r>
            <a:endParaRPr>
              <a:solidFill>
                <a:srgbClr val="007367"/>
              </a:solidFill>
            </a:endParaRPr>
          </a:p>
        </p:txBody>
      </p:sp>
      <p:sp>
        <p:nvSpPr>
          <p:cNvPr id="255" name="Google Shape;255;p8"/>
          <p:cNvSpPr/>
          <p:nvPr/>
        </p:nvSpPr>
        <p:spPr>
          <a:xfrm>
            <a:off x="5571520" y="3477432"/>
            <a:ext cx="1158276" cy="81047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800">
                <a:solidFill>
                  <a:srgbClr val="007367"/>
                </a:solidFill>
                <a:latin typeface="Roboto Light"/>
                <a:ea typeface="Roboto Light"/>
                <a:cs typeface="Roboto Light"/>
                <a:sym typeface="Roboto Light"/>
              </a:rPr>
              <a:t>Your tread must be light and sure, as though your path were</a:t>
            </a:r>
            <a:endParaRPr>
              <a:solidFill>
                <a:srgbClr val="007367"/>
              </a:solidFill>
            </a:endParaRPr>
          </a:p>
        </p:txBody>
      </p:sp>
      <p:sp>
        <p:nvSpPr>
          <p:cNvPr id="256" name="Google Shape;256;p8"/>
          <p:cNvSpPr/>
          <p:nvPr/>
        </p:nvSpPr>
        <p:spPr>
          <a:xfrm>
            <a:off x="7110282" y="3477432"/>
            <a:ext cx="1158276" cy="81047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800">
                <a:solidFill>
                  <a:srgbClr val="007367"/>
                </a:solidFill>
                <a:latin typeface="Roboto Light"/>
                <a:ea typeface="Roboto Light"/>
                <a:cs typeface="Roboto Light"/>
                <a:sym typeface="Roboto Light"/>
              </a:rPr>
              <a:t>Your tread must be light and sure, as though your path were</a:t>
            </a:r>
            <a:endParaRPr>
              <a:solidFill>
                <a:srgbClr val="007367"/>
              </a:solidFill>
            </a:endParaRPr>
          </a:p>
        </p:txBody>
      </p:sp>
      <p:sp>
        <p:nvSpPr>
          <p:cNvPr id="257" name="Google Shape;257;p8"/>
          <p:cNvSpPr/>
          <p:nvPr/>
        </p:nvSpPr>
        <p:spPr>
          <a:xfrm>
            <a:off x="730529" y="3167880"/>
            <a:ext cx="1269787" cy="26225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825" b="1">
                <a:solidFill>
                  <a:srgbClr val="007367"/>
                </a:solidFill>
                <a:latin typeface="Roboto"/>
                <a:ea typeface="Roboto"/>
                <a:cs typeface="Roboto"/>
                <a:sym typeface="Roboto"/>
              </a:rPr>
              <a:t>OPENING</a:t>
            </a:r>
            <a:endParaRPr>
              <a:solidFill>
                <a:srgbClr val="007367"/>
              </a:solidFill>
            </a:endParaRPr>
          </a:p>
        </p:txBody>
      </p:sp>
      <p:sp>
        <p:nvSpPr>
          <p:cNvPr id="258" name="Google Shape;258;p8"/>
          <p:cNvSpPr/>
          <p:nvPr/>
        </p:nvSpPr>
        <p:spPr>
          <a:xfrm>
            <a:off x="2353765" y="3167880"/>
            <a:ext cx="1269787" cy="26225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825" b="1">
                <a:solidFill>
                  <a:srgbClr val="007367"/>
                </a:solidFill>
                <a:latin typeface="Roboto"/>
                <a:ea typeface="Roboto"/>
                <a:cs typeface="Roboto"/>
                <a:sym typeface="Roboto"/>
              </a:rPr>
              <a:t>SLIDE SHOW</a:t>
            </a:r>
            <a:endParaRPr>
              <a:solidFill>
                <a:srgbClr val="007367"/>
              </a:solidFill>
            </a:endParaRPr>
          </a:p>
        </p:txBody>
      </p:sp>
      <p:sp>
        <p:nvSpPr>
          <p:cNvPr id="259" name="Google Shape;259;p8"/>
          <p:cNvSpPr/>
          <p:nvPr/>
        </p:nvSpPr>
        <p:spPr>
          <a:xfrm>
            <a:off x="3943008" y="3167880"/>
            <a:ext cx="1269787" cy="26225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825" b="1">
                <a:solidFill>
                  <a:srgbClr val="007367"/>
                </a:solidFill>
                <a:latin typeface="Roboto"/>
                <a:ea typeface="Roboto"/>
                <a:cs typeface="Roboto"/>
                <a:sym typeface="Roboto"/>
              </a:rPr>
              <a:t>CLOSING</a:t>
            </a:r>
            <a:endParaRPr>
              <a:solidFill>
                <a:srgbClr val="007367"/>
              </a:solidFill>
            </a:endParaRPr>
          </a:p>
        </p:txBody>
      </p:sp>
      <p:sp>
        <p:nvSpPr>
          <p:cNvPr id="260" name="Google Shape;260;p8"/>
          <p:cNvSpPr/>
          <p:nvPr/>
        </p:nvSpPr>
        <p:spPr>
          <a:xfrm>
            <a:off x="5515764" y="3167880"/>
            <a:ext cx="1269787" cy="26225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825" b="1">
                <a:solidFill>
                  <a:srgbClr val="007367"/>
                </a:solidFill>
                <a:latin typeface="Roboto"/>
                <a:ea typeface="Roboto"/>
                <a:cs typeface="Roboto"/>
                <a:sym typeface="Roboto"/>
              </a:rPr>
              <a:t>AWARDS</a:t>
            </a:r>
            <a:endParaRPr>
              <a:solidFill>
                <a:srgbClr val="007367"/>
              </a:solidFill>
            </a:endParaRPr>
          </a:p>
        </p:txBody>
      </p:sp>
      <p:sp>
        <p:nvSpPr>
          <p:cNvPr id="261" name="Google Shape;261;p8"/>
          <p:cNvSpPr/>
          <p:nvPr/>
        </p:nvSpPr>
        <p:spPr>
          <a:xfrm>
            <a:off x="7054527" y="3167880"/>
            <a:ext cx="1269787" cy="26225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825" b="1">
                <a:solidFill>
                  <a:srgbClr val="007367"/>
                </a:solidFill>
                <a:latin typeface="Roboto"/>
                <a:ea typeface="Roboto"/>
                <a:cs typeface="Roboto"/>
                <a:sym typeface="Roboto"/>
              </a:rPr>
              <a:t>AFTER PARTY</a:t>
            </a:r>
            <a:endParaRPr>
              <a:solidFill>
                <a:srgbClr val="007367"/>
              </a:solidFill>
            </a:endParaRPr>
          </a:p>
        </p:txBody>
      </p:sp>
      <p:sp>
        <p:nvSpPr>
          <p:cNvPr id="262" name="Google Shape;262;p8"/>
          <p:cNvSpPr/>
          <p:nvPr/>
        </p:nvSpPr>
        <p:spPr>
          <a:xfrm>
            <a:off x="905251" y="2626951"/>
            <a:ext cx="920342" cy="46301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1800" b="1">
                <a:solidFill>
                  <a:srgbClr val="007367"/>
                </a:solidFill>
                <a:latin typeface="Roboto Black"/>
                <a:ea typeface="Roboto Black"/>
                <a:cs typeface="Roboto Black"/>
                <a:sym typeface="Roboto Black"/>
              </a:rPr>
              <a:t>8:00</a:t>
            </a:r>
            <a:endParaRPr>
              <a:solidFill>
                <a:srgbClr val="007367"/>
              </a:solidFill>
            </a:endParaRPr>
          </a:p>
        </p:txBody>
      </p:sp>
      <p:sp>
        <p:nvSpPr>
          <p:cNvPr id="263" name="Google Shape;263;p8"/>
          <p:cNvSpPr/>
          <p:nvPr/>
        </p:nvSpPr>
        <p:spPr>
          <a:xfrm>
            <a:off x="2528488" y="2626951"/>
            <a:ext cx="920342" cy="46301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1800" b="1">
                <a:solidFill>
                  <a:srgbClr val="007367"/>
                </a:solidFill>
                <a:latin typeface="Roboto Black"/>
                <a:ea typeface="Roboto Black"/>
                <a:cs typeface="Roboto Black"/>
                <a:sym typeface="Roboto Black"/>
              </a:rPr>
              <a:t>9:00</a:t>
            </a:r>
            <a:endParaRPr>
              <a:solidFill>
                <a:srgbClr val="007367"/>
              </a:solidFill>
            </a:endParaRPr>
          </a:p>
        </p:txBody>
      </p:sp>
      <p:sp>
        <p:nvSpPr>
          <p:cNvPr id="264" name="Google Shape;264;p8"/>
          <p:cNvSpPr/>
          <p:nvPr/>
        </p:nvSpPr>
        <p:spPr>
          <a:xfrm>
            <a:off x="4058246" y="2626951"/>
            <a:ext cx="103931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1800" b="1">
                <a:solidFill>
                  <a:srgbClr val="007367"/>
                </a:solidFill>
                <a:latin typeface="Roboto Black"/>
                <a:ea typeface="Roboto Black"/>
                <a:cs typeface="Roboto Black"/>
                <a:sym typeface="Roboto Black"/>
              </a:rPr>
              <a:t>11:30</a:t>
            </a:r>
            <a:endParaRPr>
              <a:solidFill>
                <a:srgbClr val="007367"/>
              </a:solidFill>
            </a:endParaRPr>
          </a:p>
        </p:txBody>
      </p:sp>
      <p:sp>
        <p:nvSpPr>
          <p:cNvPr id="265" name="Google Shape;265;p8"/>
          <p:cNvSpPr/>
          <p:nvPr/>
        </p:nvSpPr>
        <p:spPr>
          <a:xfrm>
            <a:off x="5631002" y="2626951"/>
            <a:ext cx="103931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1800" b="1">
                <a:solidFill>
                  <a:srgbClr val="007367"/>
                </a:solidFill>
                <a:latin typeface="Roboto Black"/>
                <a:ea typeface="Roboto Black"/>
                <a:cs typeface="Roboto Black"/>
                <a:sym typeface="Roboto Black"/>
              </a:rPr>
              <a:t>12:00</a:t>
            </a:r>
            <a:endParaRPr>
              <a:solidFill>
                <a:srgbClr val="007367"/>
              </a:solidFill>
            </a:endParaRPr>
          </a:p>
        </p:txBody>
      </p:sp>
      <p:sp>
        <p:nvSpPr>
          <p:cNvPr id="266" name="Google Shape;266;p8"/>
          <p:cNvSpPr/>
          <p:nvPr/>
        </p:nvSpPr>
        <p:spPr>
          <a:xfrm>
            <a:off x="7229249" y="2626951"/>
            <a:ext cx="920342" cy="46301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d-ID" sz="1800" b="1">
                <a:solidFill>
                  <a:srgbClr val="007367"/>
                </a:solidFill>
                <a:latin typeface="Roboto Black"/>
                <a:ea typeface="Roboto Black"/>
                <a:cs typeface="Roboto Black"/>
                <a:sym typeface="Roboto Black"/>
              </a:rPr>
              <a:t>2:00</a:t>
            </a:r>
            <a:endParaRPr>
              <a:solidFill>
                <a:srgbClr val="00736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0"/>
                                        </p:tgtEl>
                                        <p:attrNameLst>
                                          <p:attrName>style.visibility</p:attrName>
                                        </p:attrNameLst>
                                      </p:cBhvr>
                                      <p:to>
                                        <p:strVal val="visible"/>
                                      </p:to>
                                    </p:set>
                                    <p:animEffect transition="in" filter="fade">
                                      <p:cBhvr>
                                        <p:cTn id="7" dur="500"/>
                                        <p:tgtEl>
                                          <p:spTgt spid="25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1"/>
                                        </p:tgtEl>
                                        <p:attrNameLst>
                                          <p:attrName>style.visibility</p:attrName>
                                        </p:attrNameLst>
                                      </p:cBhvr>
                                      <p:to>
                                        <p:strVal val="visible"/>
                                      </p:to>
                                    </p:set>
                                    <p:animEffect transition="in" filter="fade">
                                      <p:cBhvr>
                                        <p:cTn id="11" dur="500"/>
                                        <p:tgtEl>
                                          <p:spTgt spid="25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2"/>
                                        </p:tgtEl>
                                        <p:attrNameLst>
                                          <p:attrName>style.visibility</p:attrName>
                                        </p:attrNameLst>
                                      </p:cBhvr>
                                      <p:to>
                                        <p:strVal val="visible"/>
                                      </p:to>
                                    </p:set>
                                    <p:animEffect transition="in" filter="fade">
                                      <p:cBhvr>
                                        <p:cTn id="15" dur="500"/>
                                        <p:tgtEl>
                                          <p:spTgt spid="26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57"/>
                                        </p:tgtEl>
                                        <p:attrNameLst>
                                          <p:attrName>style.visibility</p:attrName>
                                        </p:attrNameLst>
                                      </p:cBhvr>
                                      <p:to>
                                        <p:strVal val="visible"/>
                                      </p:to>
                                    </p:set>
                                    <p:animEffect transition="in" filter="fade">
                                      <p:cBhvr>
                                        <p:cTn id="19" dur="500"/>
                                        <p:tgtEl>
                                          <p:spTgt spid="25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52"/>
                                        </p:tgtEl>
                                        <p:attrNameLst>
                                          <p:attrName>style.visibility</p:attrName>
                                        </p:attrNameLst>
                                      </p:cBhvr>
                                      <p:to>
                                        <p:strVal val="visible"/>
                                      </p:to>
                                    </p:set>
                                    <p:animEffect transition="in" filter="fade">
                                      <p:cBhvr>
                                        <p:cTn id="23" dur="500"/>
                                        <p:tgtEl>
                                          <p:spTgt spid="25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63"/>
                                        </p:tgtEl>
                                        <p:attrNameLst>
                                          <p:attrName>style.visibility</p:attrName>
                                        </p:attrNameLst>
                                      </p:cBhvr>
                                      <p:to>
                                        <p:strVal val="visible"/>
                                      </p:to>
                                    </p:set>
                                    <p:animEffect transition="in" filter="fade">
                                      <p:cBhvr>
                                        <p:cTn id="27" dur="500"/>
                                        <p:tgtEl>
                                          <p:spTgt spid="263"/>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58"/>
                                        </p:tgtEl>
                                        <p:attrNameLst>
                                          <p:attrName>style.visibility</p:attrName>
                                        </p:attrNameLst>
                                      </p:cBhvr>
                                      <p:to>
                                        <p:strVal val="visible"/>
                                      </p:to>
                                    </p:set>
                                    <p:animEffect transition="in" filter="fade">
                                      <p:cBhvr>
                                        <p:cTn id="31" dur="500"/>
                                        <p:tgtEl>
                                          <p:spTgt spid="258"/>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53"/>
                                        </p:tgtEl>
                                        <p:attrNameLst>
                                          <p:attrName>style.visibility</p:attrName>
                                        </p:attrNameLst>
                                      </p:cBhvr>
                                      <p:to>
                                        <p:strVal val="visible"/>
                                      </p:to>
                                    </p:set>
                                    <p:animEffect transition="in" filter="fade">
                                      <p:cBhvr>
                                        <p:cTn id="35" dur="500"/>
                                        <p:tgtEl>
                                          <p:spTgt spid="253"/>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64"/>
                                        </p:tgtEl>
                                        <p:attrNameLst>
                                          <p:attrName>style.visibility</p:attrName>
                                        </p:attrNameLst>
                                      </p:cBhvr>
                                      <p:to>
                                        <p:strVal val="visible"/>
                                      </p:to>
                                    </p:set>
                                    <p:animEffect transition="in" filter="fade">
                                      <p:cBhvr>
                                        <p:cTn id="39" dur="500"/>
                                        <p:tgtEl>
                                          <p:spTgt spid="264"/>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59"/>
                                        </p:tgtEl>
                                        <p:attrNameLst>
                                          <p:attrName>style.visibility</p:attrName>
                                        </p:attrNameLst>
                                      </p:cBhvr>
                                      <p:to>
                                        <p:strVal val="visible"/>
                                      </p:to>
                                    </p:set>
                                    <p:animEffect transition="in" filter="fade">
                                      <p:cBhvr>
                                        <p:cTn id="43" dur="500"/>
                                        <p:tgtEl>
                                          <p:spTgt spid="259"/>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54"/>
                                        </p:tgtEl>
                                        <p:attrNameLst>
                                          <p:attrName>style.visibility</p:attrName>
                                        </p:attrNameLst>
                                      </p:cBhvr>
                                      <p:to>
                                        <p:strVal val="visible"/>
                                      </p:to>
                                    </p:set>
                                    <p:animEffect transition="in" filter="fade">
                                      <p:cBhvr>
                                        <p:cTn id="47" dur="500"/>
                                        <p:tgtEl>
                                          <p:spTgt spid="254"/>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265"/>
                                        </p:tgtEl>
                                        <p:attrNameLst>
                                          <p:attrName>style.visibility</p:attrName>
                                        </p:attrNameLst>
                                      </p:cBhvr>
                                      <p:to>
                                        <p:strVal val="visible"/>
                                      </p:to>
                                    </p:set>
                                    <p:animEffect transition="in" filter="fade">
                                      <p:cBhvr>
                                        <p:cTn id="51" dur="500"/>
                                        <p:tgtEl>
                                          <p:spTgt spid="265"/>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260"/>
                                        </p:tgtEl>
                                        <p:attrNameLst>
                                          <p:attrName>style.visibility</p:attrName>
                                        </p:attrNameLst>
                                      </p:cBhvr>
                                      <p:to>
                                        <p:strVal val="visible"/>
                                      </p:to>
                                    </p:set>
                                    <p:animEffect transition="in" filter="fade">
                                      <p:cBhvr>
                                        <p:cTn id="55" dur="500"/>
                                        <p:tgtEl>
                                          <p:spTgt spid="260"/>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255"/>
                                        </p:tgtEl>
                                        <p:attrNameLst>
                                          <p:attrName>style.visibility</p:attrName>
                                        </p:attrNameLst>
                                      </p:cBhvr>
                                      <p:to>
                                        <p:strVal val="visible"/>
                                      </p:to>
                                    </p:set>
                                    <p:animEffect transition="in" filter="fade">
                                      <p:cBhvr>
                                        <p:cTn id="59" dur="500"/>
                                        <p:tgtEl>
                                          <p:spTgt spid="255"/>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266"/>
                                        </p:tgtEl>
                                        <p:attrNameLst>
                                          <p:attrName>style.visibility</p:attrName>
                                        </p:attrNameLst>
                                      </p:cBhvr>
                                      <p:to>
                                        <p:strVal val="visible"/>
                                      </p:to>
                                    </p:set>
                                    <p:animEffect transition="in" filter="fade">
                                      <p:cBhvr>
                                        <p:cTn id="63" dur="500"/>
                                        <p:tgtEl>
                                          <p:spTgt spid="266"/>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261"/>
                                        </p:tgtEl>
                                        <p:attrNameLst>
                                          <p:attrName>style.visibility</p:attrName>
                                        </p:attrNameLst>
                                      </p:cBhvr>
                                      <p:to>
                                        <p:strVal val="visible"/>
                                      </p:to>
                                    </p:set>
                                    <p:animEffect transition="in" filter="fade">
                                      <p:cBhvr>
                                        <p:cTn id="67" dur="500"/>
                                        <p:tgtEl>
                                          <p:spTgt spid="261"/>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256"/>
                                        </p:tgtEl>
                                        <p:attrNameLst>
                                          <p:attrName>style.visibility</p:attrName>
                                        </p:attrNameLst>
                                      </p:cBhvr>
                                      <p:to>
                                        <p:strVal val="visible"/>
                                      </p:to>
                                    </p:set>
                                    <p:animEffect transition="in" filter="fade">
                                      <p:cBhvr>
                                        <p:cTn id="71" dur="5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9"/>
          <p:cNvSpPr/>
          <p:nvPr/>
        </p:nvSpPr>
        <p:spPr>
          <a:xfrm flipH="1">
            <a:off x="-1" y="0"/>
            <a:ext cx="9148045" cy="5143500"/>
          </a:xfrm>
          <a:prstGeom prst="rect">
            <a:avLst/>
          </a:prstGeom>
          <a:solidFill>
            <a:srgbClr val="0035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Roboto"/>
              <a:ea typeface="Roboto"/>
              <a:cs typeface="Roboto"/>
              <a:sym typeface="Roboto"/>
            </a:endParaRPr>
          </a:p>
        </p:txBody>
      </p:sp>
      <p:sp>
        <p:nvSpPr>
          <p:cNvPr id="272" name="Google Shape;272;p9"/>
          <p:cNvSpPr txBox="1"/>
          <p:nvPr/>
        </p:nvSpPr>
        <p:spPr>
          <a:xfrm>
            <a:off x="-65200" y="2958930"/>
            <a:ext cx="9274399"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d-ID" sz="3000" b="1">
                <a:solidFill>
                  <a:schemeClr val="lt1"/>
                </a:solidFill>
                <a:latin typeface="Roboto Black"/>
                <a:ea typeface="Roboto Black"/>
                <a:cs typeface="Roboto Black"/>
                <a:sym typeface="Roboto Black"/>
              </a:rPr>
              <a:t>OBJECTIVES</a:t>
            </a:r>
            <a:endParaRPr/>
          </a:p>
        </p:txBody>
      </p:sp>
      <p:pic>
        <p:nvPicPr>
          <p:cNvPr id="273" name="Google Shape;273;p9" descr="A picture containing text, clipart&#10;&#10;Description automatically generated"/>
          <p:cNvPicPr preferRelativeResize="0"/>
          <p:nvPr/>
        </p:nvPicPr>
        <p:blipFill rotWithShape="1">
          <a:blip r:embed="rId3">
            <a:alphaModFix/>
          </a:blip>
          <a:srcRect/>
          <a:stretch/>
        </p:blipFill>
        <p:spPr>
          <a:xfrm>
            <a:off x="3072694" y="1437909"/>
            <a:ext cx="2998610" cy="95789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2"/>
                                        </p:tgtEl>
                                        <p:attrNameLst>
                                          <p:attrName>style.visibility</p:attrName>
                                        </p:attrNameLst>
                                      </p:cBhvr>
                                      <p:to>
                                        <p:strVal val="visible"/>
                                      </p:to>
                                    </p:set>
                                    <p:animEffect transition="in" filter="fade">
                                      <p:cBhvr>
                                        <p:cTn id="7" dur="50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MountainSeed">
      <a:dk1>
        <a:srgbClr val="000000"/>
      </a:dk1>
      <a:lt1>
        <a:srgbClr val="FFFFFF"/>
      </a:lt1>
      <a:dk2>
        <a:srgbClr val="045158"/>
      </a:dk2>
      <a:lt2>
        <a:srgbClr val="E7E6E6"/>
      </a:lt2>
      <a:accent1>
        <a:srgbClr val="045158"/>
      </a:accent1>
      <a:accent2>
        <a:srgbClr val="142449"/>
      </a:accent2>
      <a:accent3>
        <a:srgbClr val="307D8C"/>
      </a:accent3>
      <a:accent4>
        <a:srgbClr val="3FA7C1"/>
      </a:accent4>
      <a:accent5>
        <a:srgbClr val="000000"/>
      </a:accent5>
      <a:accent6>
        <a:srgbClr val="FEFFF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2680</Words>
  <Application>Microsoft Macintosh PowerPoint</Application>
  <PresentationFormat>On-screen Show (16:9)</PresentationFormat>
  <Paragraphs>233</Paragraphs>
  <Slides>36</Slides>
  <Notes>36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Roboto Light</vt:lpstr>
      <vt:lpstr>Roboto</vt:lpstr>
      <vt:lpstr>Roboto Black</vt:lpstr>
      <vt:lpstr>Calibri</vt:lpstr>
      <vt:lpstr>Arial</vt:lpstr>
      <vt:lpstr>Lato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Margaret Hamner</cp:lastModifiedBy>
  <cp:revision>4</cp:revision>
  <dcterms:created xsi:type="dcterms:W3CDTF">2017-10-25T02:47:40Z</dcterms:created>
  <dcterms:modified xsi:type="dcterms:W3CDTF">2021-07-09T16:35:41Z</dcterms:modified>
</cp:coreProperties>
</file>